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91"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type="screen16x9"/>
  <p:notesSz cx="6858000" cy="9144000"/>
  <p:embeddedFontLst>
    <p:embeddedFont>
      <p:font typeface="Oswald"/>
      <p:regular r:id="rId43"/>
    </p:embeddedFont>
    <p:embeddedFont>
      <p:font typeface="Open Sans" panose="020B0606030504020204"/>
      <p:regular r:id="rId44"/>
    </p:embeddedFont>
    <p:embeddedFont>
      <p:font typeface="Calibri" panose="020F0502020204030204"/>
      <p:regular r:id="rId45"/>
      <p:bold r:id="rId46"/>
      <p:italic r:id="rId47"/>
      <p:boldItalic r:id="rId48"/>
    </p:embeddedFont>
    <p:embeddedFont>
      <p:font typeface="Lora"/>
      <p:regular r:id="rId49"/>
      <p:bold r:id="rId50"/>
      <p:boldItalic r:id="rId51"/>
    </p:embeddedFont>
    <p:embeddedFont>
      <p:font typeface="Verdana" panose="020B0604030504040204"/>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7"/>
        <p:cNvGrpSpPr/>
        <p:nvPr/>
      </p:nvGrpSpPr>
      <p:grpSpPr>
        <a:xfrm>
          <a:off x="0" y="0"/>
          <a:ext cx="0" cy="0"/>
          <a:chOff x="0" y="0"/>
          <a:chExt cx="0" cy="0"/>
        </a:xfrm>
      </p:grpSpPr>
      <p:sp>
        <p:nvSpPr>
          <p:cNvPr id="688" name="Google Shape;688;ga9465caf90_1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a9465caf9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7"/>
        <p:cNvGrpSpPr/>
        <p:nvPr/>
      </p:nvGrpSpPr>
      <p:grpSpPr>
        <a:xfrm>
          <a:off x="0" y="0"/>
          <a:ext cx="0" cy="0"/>
          <a:chOff x="0" y="0"/>
          <a:chExt cx="0" cy="0"/>
        </a:xfrm>
      </p:grpSpPr>
      <p:sp>
        <p:nvSpPr>
          <p:cNvPr id="698" name="Google Shape;698;ga9465caf90_1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9465caf90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8"/>
        <p:cNvGrpSpPr/>
        <p:nvPr/>
      </p:nvGrpSpPr>
      <p:grpSpPr>
        <a:xfrm>
          <a:off x="0" y="0"/>
          <a:ext cx="0" cy="0"/>
          <a:chOff x="0" y="0"/>
          <a:chExt cx="0" cy="0"/>
        </a:xfrm>
      </p:grpSpPr>
      <p:sp>
        <p:nvSpPr>
          <p:cNvPr id="819" name="Google Shape;819;ga9465caf9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a9465caf9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4"/>
        <p:cNvGrpSpPr/>
        <p:nvPr/>
      </p:nvGrpSpPr>
      <p:grpSpPr>
        <a:xfrm>
          <a:off x="0" y="0"/>
          <a:ext cx="0" cy="0"/>
          <a:chOff x="0" y="0"/>
          <a:chExt cx="0" cy="0"/>
        </a:xfrm>
      </p:grpSpPr>
      <p:sp>
        <p:nvSpPr>
          <p:cNvPr id="875" name="Google Shape;875;ga9465caf90_1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9465caf90_1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5"/>
        <p:cNvGrpSpPr/>
        <p:nvPr/>
      </p:nvGrpSpPr>
      <p:grpSpPr>
        <a:xfrm>
          <a:off x="0" y="0"/>
          <a:ext cx="0" cy="0"/>
          <a:chOff x="0" y="0"/>
          <a:chExt cx="0" cy="0"/>
        </a:xfrm>
      </p:grpSpPr>
      <p:sp>
        <p:nvSpPr>
          <p:cNvPr id="886" name="Google Shape;886;ga9465caf90_1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a9465caf90_1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1"/>
        <p:cNvGrpSpPr/>
        <p:nvPr/>
      </p:nvGrpSpPr>
      <p:grpSpPr>
        <a:xfrm>
          <a:off x="0" y="0"/>
          <a:ext cx="0" cy="0"/>
          <a:chOff x="0" y="0"/>
          <a:chExt cx="0" cy="0"/>
        </a:xfrm>
      </p:grpSpPr>
      <p:sp>
        <p:nvSpPr>
          <p:cNvPr id="892" name="Google Shape;892;ga9465caf90_1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a9465caf90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7"/>
        <p:cNvGrpSpPr/>
        <p:nvPr/>
      </p:nvGrpSpPr>
      <p:grpSpPr>
        <a:xfrm>
          <a:off x="0" y="0"/>
          <a:ext cx="0" cy="0"/>
          <a:chOff x="0" y="0"/>
          <a:chExt cx="0" cy="0"/>
        </a:xfrm>
      </p:grpSpPr>
      <p:sp>
        <p:nvSpPr>
          <p:cNvPr id="898" name="Google Shape;898;ga9465caf90_1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a9465caf90_1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8"/>
        <p:cNvGrpSpPr/>
        <p:nvPr/>
      </p:nvGrpSpPr>
      <p:grpSpPr>
        <a:xfrm>
          <a:off x="0" y="0"/>
          <a:ext cx="0" cy="0"/>
          <a:chOff x="0" y="0"/>
          <a:chExt cx="0" cy="0"/>
        </a:xfrm>
      </p:grpSpPr>
      <p:sp>
        <p:nvSpPr>
          <p:cNvPr id="909" name="Google Shape;909;ga9465caf90_1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a9465caf90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1"/>
        <p:cNvGrpSpPr/>
        <p:nvPr/>
      </p:nvGrpSpPr>
      <p:grpSpPr>
        <a:xfrm>
          <a:off x="0" y="0"/>
          <a:ext cx="0" cy="0"/>
          <a:chOff x="0" y="0"/>
          <a:chExt cx="0" cy="0"/>
        </a:xfrm>
      </p:grpSpPr>
      <p:sp>
        <p:nvSpPr>
          <p:cNvPr id="922" name="Google Shape;922;ga9465caf90_1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a9465caf90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8"/>
        <p:cNvGrpSpPr/>
        <p:nvPr/>
      </p:nvGrpSpPr>
      <p:grpSpPr>
        <a:xfrm>
          <a:off x="0" y="0"/>
          <a:ext cx="0" cy="0"/>
          <a:chOff x="0" y="0"/>
          <a:chExt cx="0" cy="0"/>
        </a:xfrm>
      </p:grpSpPr>
      <p:sp>
        <p:nvSpPr>
          <p:cNvPr id="929" name="Google Shape;929;ga9465caf90_1_1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9465caf90_1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8"/>
        <p:cNvGrpSpPr/>
        <p:nvPr/>
      </p:nvGrpSpPr>
      <p:grpSpPr>
        <a:xfrm>
          <a:off x="0" y="0"/>
          <a:ext cx="0" cy="0"/>
          <a:chOff x="0" y="0"/>
          <a:chExt cx="0" cy="0"/>
        </a:xfrm>
      </p:grpSpPr>
      <p:sp>
        <p:nvSpPr>
          <p:cNvPr id="439" name="Google Shape;439;ga9465caf9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9465caf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3"/>
        <p:cNvGrpSpPr/>
        <p:nvPr/>
      </p:nvGrpSpPr>
      <p:grpSpPr>
        <a:xfrm>
          <a:off x="0" y="0"/>
          <a:ext cx="0" cy="0"/>
          <a:chOff x="0" y="0"/>
          <a:chExt cx="0" cy="0"/>
        </a:xfrm>
      </p:grpSpPr>
      <p:sp>
        <p:nvSpPr>
          <p:cNvPr id="954" name="Google Shape;954;ga9465caf90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9465caf9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5"/>
        <p:cNvGrpSpPr/>
        <p:nvPr/>
      </p:nvGrpSpPr>
      <p:grpSpPr>
        <a:xfrm>
          <a:off x="0" y="0"/>
          <a:ext cx="0" cy="0"/>
          <a:chOff x="0" y="0"/>
          <a:chExt cx="0" cy="0"/>
        </a:xfrm>
      </p:grpSpPr>
      <p:sp>
        <p:nvSpPr>
          <p:cNvPr id="986" name="Google Shape;986;ga9465caf90_3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a9465caf90_3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7"/>
        <p:cNvGrpSpPr/>
        <p:nvPr/>
      </p:nvGrpSpPr>
      <p:grpSpPr>
        <a:xfrm>
          <a:off x="0" y="0"/>
          <a:ext cx="0" cy="0"/>
          <a:chOff x="0" y="0"/>
          <a:chExt cx="0" cy="0"/>
        </a:xfrm>
      </p:grpSpPr>
      <p:sp>
        <p:nvSpPr>
          <p:cNvPr id="1018" name="Google Shape;1018;ga9465caf90_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a9465caf90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1"/>
        <p:cNvGrpSpPr/>
        <p:nvPr/>
      </p:nvGrpSpPr>
      <p:grpSpPr>
        <a:xfrm>
          <a:off x="0" y="0"/>
          <a:ext cx="0" cy="0"/>
          <a:chOff x="0" y="0"/>
          <a:chExt cx="0" cy="0"/>
        </a:xfrm>
      </p:grpSpPr>
      <p:sp>
        <p:nvSpPr>
          <p:cNvPr id="1072" name="Google Shape;1072;ga9465caf90_1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a9465caf90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2"/>
        <p:cNvGrpSpPr/>
        <p:nvPr/>
      </p:nvGrpSpPr>
      <p:grpSpPr>
        <a:xfrm>
          <a:off x="0" y="0"/>
          <a:ext cx="0" cy="0"/>
          <a:chOff x="0" y="0"/>
          <a:chExt cx="0" cy="0"/>
        </a:xfrm>
      </p:grpSpPr>
      <p:sp>
        <p:nvSpPr>
          <p:cNvPr id="1083" name="Google Shape;1083;ga9465caf90_4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9465caf90_4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2"/>
        <p:cNvGrpSpPr/>
        <p:nvPr/>
      </p:nvGrpSpPr>
      <p:grpSpPr>
        <a:xfrm>
          <a:off x="0" y="0"/>
          <a:ext cx="0" cy="0"/>
          <a:chOff x="0" y="0"/>
          <a:chExt cx="0" cy="0"/>
        </a:xfrm>
      </p:grpSpPr>
      <p:sp>
        <p:nvSpPr>
          <p:cNvPr id="1093" name="Google Shape;1093;ga9465caf90_4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a9465caf90_4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2"/>
        <p:cNvGrpSpPr/>
        <p:nvPr/>
      </p:nvGrpSpPr>
      <p:grpSpPr>
        <a:xfrm>
          <a:off x="0" y="0"/>
          <a:ext cx="0" cy="0"/>
          <a:chOff x="0" y="0"/>
          <a:chExt cx="0" cy="0"/>
        </a:xfrm>
      </p:grpSpPr>
      <p:sp>
        <p:nvSpPr>
          <p:cNvPr id="1103" name="Google Shape;1103;ga9465caf90_3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a9465caf90_3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8"/>
        <p:cNvGrpSpPr/>
        <p:nvPr/>
      </p:nvGrpSpPr>
      <p:grpSpPr>
        <a:xfrm>
          <a:off x="0" y="0"/>
          <a:ext cx="0" cy="0"/>
          <a:chOff x="0" y="0"/>
          <a:chExt cx="0" cy="0"/>
        </a:xfrm>
      </p:grpSpPr>
      <p:sp>
        <p:nvSpPr>
          <p:cNvPr id="1109" name="Google Shape;1109;ga9465caf9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a9465caf9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1"/>
        <p:cNvGrpSpPr/>
        <p:nvPr/>
      </p:nvGrpSpPr>
      <p:grpSpPr>
        <a:xfrm>
          <a:off x="0" y="0"/>
          <a:ext cx="0" cy="0"/>
          <a:chOff x="0" y="0"/>
          <a:chExt cx="0" cy="0"/>
        </a:xfrm>
      </p:grpSpPr>
      <p:sp>
        <p:nvSpPr>
          <p:cNvPr id="1192" name="Google Shape;1192;ga9465caf90_6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a9465caf90_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8"/>
        <p:cNvGrpSpPr/>
        <p:nvPr/>
      </p:nvGrpSpPr>
      <p:grpSpPr>
        <a:xfrm>
          <a:off x="0" y="0"/>
          <a:ext cx="0" cy="0"/>
          <a:chOff x="0" y="0"/>
          <a:chExt cx="0" cy="0"/>
        </a:xfrm>
      </p:grpSpPr>
      <p:sp>
        <p:nvSpPr>
          <p:cNvPr id="1279" name="Google Shape;1279;ga9465caf90_6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9465caf90_6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a9465caf90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9465caf90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22"/>
        <p:cNvGrpSpPr/>
        <p:nvPr/>
      </p:nvGrpSpPr>
      <p:grpSpPr>
        <a:xfrm>
          <a:off x="0" y="0"/>
          <a:ext cx="0" cy="0"/>
          <a:chOff x="0" y="0"/>
          <a:chExt cx="0" cy="0"/>
        </a:xfrm>
      </p:grpSpPr>
      <p:sp>
        <p:nvSpPr>
          <p:cNvPr id="1323" name="Google Shape;1323;ga9465caf90_6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a9465caf90_6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5"/>
        <p:cNvGrpSpPr/>
        <p:nvPr/>
      </p:nvGrpSpPr>
      <p:grpSpPr>
        <a:xfrm>
          <a:off x="0" y="0"/>
          <a:ext cx="0" cy="0"/>
          <a:chOff x="0" y="0"/>
          <a:chExt cx="0" cy="0"/>
        </a:xfrm>
      </p:grpSpPr>
      <p:sp>
        <p:nvSpPr>
          <p:cNvPr id="1456" name="Google Shape;1456;ga9465caf90_6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a9465caf90_6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6"/>
        <p:cNvGrpSpPr/>
        <p:nvPr/>
      </p:nvGrpSpPr>
      <p:grpSpPr>
        <a:xfrm>
          <a:off x="0" y="0"/>
          <a:ext cx="0" cy="0"/>
          <a:chOff x="0" y="0"/>
          <a:chExt cx="0" cy="0"/>
        </a:xfrm>
      </p:grpSpPr>
      <p:sp>
        <p:nvSpPr>
          <p:cNvPr id="1467" name="Google Shape;1467;g8d86ff3bbe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1"/>
        <p:cNvGrpSpPr/>
        <p:nvPr/>
      </p:nvGrpSpPr>
      <p:grpSpPr>
        <a:xfrm>
          <a:off x="0" y="0"/>
          <a:ext cx="0" cy="0"/>
          <a:chOff x="0" y="0"/>
          <a:chExt cx="0" cy="0"/>
        </a:xfrm>
      </p:grpSpPr>
      <p:sp>
        <p:nvSpPr>
          <p:cNvPr id="1512" name="Google Shape;1512;g8d86ff3bbe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8d86ff3bbe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6"/>
        <p:cNvGrpSpPr/>
        <p:nvPr/>
      </p:nvGrpSpPr>
      <p:grpSpPr>
        <a:xfrm>
          <a:off x="0" y="0"/>
          <a:ext cx="0" cy="0"/>
          <a:chOff x="0" y="0"/>
          <a:chExt cx="0" cy="0"/>
        </a:xfrm>
      </p:grpSpPr>
      <p:sp>
        <p:nvSpPr>
          <p:cNvPr id="1517" name="Google Shape;1517;ga9465caf90_4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a9465caf90_4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1"/>
        <p:cNvGrpSpPr/>
        <p:nvPr/>
      </p:nvGrpSpPr>
      <p:grpSpPr>
        <a:xfrm>
          <a:off x="0" y="0"/>
          <a:ext cx="0" cy="0"/>
          <a:chOff x="0" y="0"/>
          <a:chExt cx="0" cy="0"/>
        </a:xfrm>
      </p:grpSpPr>
      <p:sp>
        <p:nvSpPr>
          <p:cNvPr id="1522" name="Google Shape;1522;ga9465caf90_4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a9465caf90_4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2"/>
        <p:cNvGrpSpPr/>
        <p:nvPr/>
      </p:nvGrpSpPr>
      <p:grpSpPr>
        <a:xfrm>
          <a:off x="0" y="0"/>
          <a:ext cx="0" cy="0"/>
          <a:chOff x="0" y="0"/>
          <a:chExt cx="0" cy="0"/>
        </a:xfrm>
      </p:grpSpPr>
      <p:sp>
        <p:nvSpPr>
          <p:cNvPr id="1533" name="Google Shape;1533;ga9465caf90_4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a9465caf90_4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9"/>
        <p:cNvGrpSpPr/>
        <p:nvPr/>
      </p:nvGrpSpPr>
      <p:grpSpPr>
        <a:xfrm>
          <a:off x="0" y="0"/>
          <a:ext cx="0" cy="0"/>
          <a:chOff x="0" y="0"/>
          <a:chExt cx="0" cy="0"/>
        </a:xfrm>
      </p:grpSpPr>
      <p:sp>
        <p:nvSpPr>
          <p:cNvPr id="610" name="Google Shape;610;ga9465caf90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9465caf90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9"/>
        <p:cNvGrpSpPr/>
        <p:nvPr/>
      </p:nvGrpSpPr>
      <p:grpSpPr>
        <a:xfrm>
          <a:off x="0" y="0"/>
          <a:ext cx="0" cy="0"/>
          <a:chOff x="0" y="0"/>
          <a:chExt cx="0" cy="0"/>
        </a:xfrm>
      </p:grpSpPr>
      <p:sp>
        <p:nvSpPr>
          <p:cNvPr id="610" name="Google Shape;610;ga9465caf90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9465caf90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4"/>
        <p:cNvGrpSpPr/>
        <p:nvPr/>
      </p:nvGrpSpPr>
      <p:grpSpPr>
        <a:xfrm>
          <a:off x="0" y="0"/>
          <a:ext cx="0" cy="0"/>
          <a:chOff x="0" y="0"/>
          <a:chExt cx="0" cy="0"/>
        </a:xfrm>
      </p:grpSpPr>
      <p:sp>
        <p:nvSpPr>
          <p:cNvPr id="615" name="Google Shape;615;gb228526a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b228526a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4"/>
        <p:cNvGrpSpPr/>
        <p:nvPr/>
      </p:nvGrpSpPr>
      <p:grpSpPr>
        <a:xfrm>
          <a:off x="0" y="0"/>
          <a:ext cx="0" cy="0"/>
          <a:chOff x="0" y="0"/>
          <a:chExt cx="0" cy="0"/>
        </a:xfrm>
      </p:grpSpPr>
      <p:sp>
        <p:nvSpPr>
          <p:cNvPr id="625" name="Google Shape;625;ga9465caf90_3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9465caf90_3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7"/>
        <p:cNvGrpSpPr/>
        <p:nvPr/>
      </p:nvGrpSpPr>
      <p:grpSpPr>
        <a:xfrm>
          <a:off x="0" y="0"/>
          <a:ext cx="0" cy="0"/>
          <a:chOff x="0" y="0"/>
          <a:chExt cx="0" cy="0"/>
        </a:xfrm>
      </p:grpSpPr>
      <p:sp>
        <p:nvSpPr>
          <p:cNvPr id="668" name="Google Shape;668;g8d86ff3bbe_0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d86ff3bb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7"/>
        <p:cNvGrpSpPr/>
        <p:nvPr/>
      </p:nvGrpSpPr>
      <p:grpSpPr>
        <a:xfrm>
          <a:off x="0" y="0"/>
          <a:ext cx="0" cy="0"/>
          <a:chOff x="0" y="0"/>
          <a:chExt cx="0" cy="0"/>
        </a:xfrm>
      </p:grpSpPr>
      <p:sp>
        <p:nvSpPr>
          <p:cNvPr id="678" name="Google Shape;678;ga9465caf90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a9465caf90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a:spLocks noGrp="1"/>
          </p:cNvSpPr>
          <p:nvPr>
            <p:ph type="ctrTitle"/>
          </p:nvPr>
        </p:nvSpPr>
        <p:spPr>
          <a:xfrm>
            <a:off x="717529" y="1686425"/>
            <a:ext cx="4584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a:spLocks noGrp="1"/>
          </p:cNvSpPr>
          <p:nvPr>
            <p:ph type="subTitle" idx="1"/>
          </p:nvPr>
        </p:nvSpPr>
        <p:spPr>
          <a:xfrm>
            <a:off x="686814" y="3304725"/>
            <a:ext cx="40746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txBox="1">
            <a:spLocks noGrp="1"/>
          </p:cNvSpPr>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7" name="Google Shape;77;p11"/>
          <p:cNvSpPr txBox="1">
            <a:spLocks noGrp="1"/>
          </p:cNvSpPr>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a:spLocks noGrp="1"/>
          </p:cNvSpPr>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1"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txBox="1">
            <a:spLocks noGrp="1"/>
          </p:cNvSpPr>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1" name="Google Shape;101;p13"/>
          <p:cNvSpPr txBox="1">
            <a:spLocks noGrp="1"/>
          </p:cNvSpPr>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a:spLocks noGrp="1"/>
          </p:cNvSpPr>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3" name="Google Shape;103;p13"/>
          <p:cNvSpPr txBox="1">
            <a:spLocks noGrp="1"/>
          </p:cNvSpPr>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4" name="Google Shape;104;p13"/>
          <p:cNvSpPr txBox="1">
            <a:spLocks noGrp="1"/>
          </p:cNvSpPr>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a:spLocks noGrp="1"/>
          </p:cNvSpPr>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6" name="Google Shape;106;p13"/>
          <p:cNvSpPr txBox="1">
            <a:spLocks noGrp="1"/>
          </p:cNvSpPr>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7" name="Google Shape;107;p13"/>
          <p:cNvSpPr txBox="1">
            <a:spLocks noGrp="1"/>
          </p:cNvSpPr>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9" name="Google Shape;109;p13"/>
          <p:cNvSpPr txBox="1">
            <a:spLocks noGrp="1"/>
          </p:cNvSpPr>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10" name="Google Shape;110;p13"/>
          <p:cNvSpPr txBox="1">
            <a:spLocks noGrp="1"/>
          </p:cNvSpPr>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5"/>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15"/>
            <p:cNvGrpSpPr/>
            <p:nvPr/>
          </p:nvGrpSpPr>
          <p:grpSpPr>
            <a:xfrm rot="1398551" flipH="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33" name="Google Shape;133;p15"/>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6"/>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6"/>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6"/>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3" name="Google Shape;143;p16"/>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6"/>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6"/>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47" name="Google Shape;147;p16"/>
          <p:cNvSpPr txBox="1">
            <a:spLocks noGrp="1"/>
          </p:cNvSpPr>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48" name="Google Shape;148;p16"/>
          <p:cNvSpPr txBox="1">
            <a:spLocks noGrp="1"/>
          </p:cNvSpPr>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49" name="Google Shape;149;p16"/>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150" name="Google Shape;150;p16"/>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1" name="Google Shape;151;p16"/>
          <p:cNvSpPr txBox="1">
            <a:spLocks noGrp="1"/>
          </p:cNvSpPr>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152" name="Google Shape;152;p16"/>
          <p:cNvSpPr txBox="1">
            <a:spLocks noGrp="1"/>
          </p:cNvSpPr>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153" name="Google Shape;153;p16"/>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54" name="Google Shape;154;p16"/>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57" name="Google Shape;157;p17"/>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158" name="Google Shape;158;p17"/>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159" name="Google Shape;159;p17"/>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0" name="Google Shape;160;p17"/>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1" name="Google Shape;161;p17"/>
          <p:cNvSpPr txBox="1">
            <a:spLocks noGrp="1"/>
          </p:cNvSpPr>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162" name="Google Shape;162;p17"/>
          <p:cNvSpPr txBox="1">
            <a:spLocks noGrp="1"/>
          </p:cNvSpPr>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163" name="Google Shape;163;p17"/>
          <p:cNvSpPr txBox="1">
            <a:spLocks noGrp="1"/>
          </p:cNvSpPr>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4" name="Google Shape;164;p17"/>
          <p:cNvSpPr txBox="1">
            <a:spLocks noGrp="1"/>
          </p:cNvSpPr>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4" name="Google Shape;174;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175"/>
        <p:cNvGrpSpPr/>
        <p:nvPr/>
      </p:nvGrpSpPr>
      <p:grpSpPr>
        <a:xfrm>
          <a:off x="0" y="0"/>
          <a:ext cx="0" cy="0"/>
          <a:chOff x="0" y="0"/>
          <a:chExt cx="0" cy="0"/>
        </a:xfrm>
      </p:grpSpPr>
      <p:grpSp>
        <p:nvGrpSpPr>
          <p:cNvPr id="176" name="Google Shape;176;p18"/>
          <p:cNvGrpSpPr/>
          <p:nvPr/>
        </p:nvGrpSpPr>
        <p:grpSpPr>
          <a:xfrm rot="199848" flipH="1">
            <a:off x="1146238" y="3853117"/>
            <a:ext cx="581719" cy="921601"/>
            <a:chOff x="-1904298" y="1056455"/>
            <a:chExt cx="581725" cy="921611"/>
          </a:xfrm>
        </p:grpSpPr>
        <p:sp>
          <p:nvSpPr>
            <p:cNvPr id="177" name="Google Shape;177;p1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8"/>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2" name="Google Shape;182;p18"/>
          <p:cNvGrpSpPr/>
          <p:nvPr/>
        </p:nvGrpSpPr>
        <p:grpSpPr>
          <a:xfrm rot="1263781" flipH="1">
            <a:off x="538221" y="4030012"/>
            <a:ext cx="890375" cy="822935"/>
            <a:chOff x="-1855532" y="1600966"/>
            <a:chExt cx="890361" cy="822923"/>
          </a:xfrm>
        </p:grpSpPr>
        <p:sp>
          <p:nvSpPr>
            <p:cNvPr id="183" name="Google Shape;183;p18"/>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8"/>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9" name="Google Shape;189;p1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0" name="Google Shape;190;p18"/>
          <p:cNvSpPr txBox="1">
            <a:spLocks noGrp="1"/>
          </p:cNvSpPr>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1" name="Google Shape;191;p18"/>
          <p:cNvSpPr txBox="1">
            <a:spLocks noGrp="1"/>
          </p:cNvSpPr>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2" name="Google Shape;192;p18"/>
          <p:cNvSpPr txBox="1">
            <a:spLocks noGrp="1"/>
          </p:cNvSpPr>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3" name="Google Shape;193;p18"/>
          <p:cNvSpPr txBox="1">
            <a:spLocks noGrp="1"/>
          </p:cNvSpPr>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4" name="Google Shape;194;p18"/>
          <p:cNvSpPr txBox="1">
            <a:spLocks noGrp="1"/>
          </p:cNvSpPr>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5" name="Google Shape;195;p18"/>
          <p:cNvSpPr txBox="1">
            <a:spLocks noGrp="1"/>
          </p:cNvSpPr>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8" name="Google Shape;198;p19"/>
          <p:cNvSpPr txBox="1">
            <a:spLocks noGrp="1"/>
          </p:cNvSpPr>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99" name="Google Shape;199;p19"/>
          <p:cNvSpPr txBox="1">
            <a:spLocks noGrp="1"/>
          </p:cNvSpPr>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0" name="Google Shape;200;p19"/>
          <p:cNvSpPr txBox="1">
            <a:spLocks noGrp="1"/>
          </p:cNvSpPr>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1" name="Google Shape;201;p19"/>
          <p:cNvSpPr txBox="1">
            <a:spLocks noGrp="1"/>
          </p:cNvSpPr>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2" name="Google Shape;202;p19"/>
          <p:cNvSpPr txBox="1">
            <a:spLocks noGrp="1"/>
          </p:cNvSpPr>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3" name="Google Shape;203;p19"/>
          <p:cNvSpPr txBox="1">
            <a:spLocks noGrp="1"/>
          </p:cNvSpPr>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1"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0"/>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0"/>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9" name="Google Shape;209;p20"/>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p:txBody>
      </p:sp>
      <p:sp>
        <p:nvSpPr>
          <p:cNvPr id="210" name="Google Shape;210;p20"/>
          <p:cNvSpPr txBox="1">
            <a:spLocks noGrp="1"/>
          </p:cNvSpPr>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a:spLocks noGrp="1"/>
          </p:cNvSpPr>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p:txBody>
      </p:sp>
      <p:sp>
        <p:nvSpPr>
          <p:cNvPr id="212" name="Google Shape;212;p20"/>
          <p:cNvSpPr txBox="1">
            <a:spLocks noGrp="1"/>
          </p:cNvSpPr>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3" name="Google Shape;213;p20"/>
          <p:cNvSpPr txBox="1">
            <a:spLocks noGrp="1"/>
          </p:cNvSpPr>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p:txBody>
      </p:sp>
      <p:sp>
        <p:nvSpPr>
          <p:cNvPr id="214" name="Google Shape;214;p20"/>
          <p:cNvSpPr txBox="1">
            <a:spLocks noGrp="1"/>
          </p:cNvSpPr>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5" name="Google Shape;215;p20"/>
          <p:cNvSpPr txBox="1">
            <a:spLocks noGrp="1"/>
          </p:cNvSpPr>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sz="1800">
                <a:latin typeface="Open Sans" panose="020B0606030504020204"/>
                <a:ea typeface="Open Sans" panose="020B0606030504020204"/>
                <a:cs typeface="Open Sans" panose="020B0606030504020204"/>
                <a:sym typeface="Open Sans" panose="020B0606030504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a:spLocks noGrp="1"/>
          </p:cNvSpPr>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21" name="Google Shape;221;p21"/>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222" name="Google Shape;222;p21"/>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23" name="Google Shape;223;p21"/>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224" name="Google Shape;224;p21"/>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25" name="Google Shape;225;p21"/>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226" name="Google Shape;226;p21"/>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2"/>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1"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 name="Google Shape;246;p23"/>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247" name="Google Shape;247;p23"/>
          <p:cNvSpPr txBox="1">
            <a:spLocks noGrp="1"/>
          </p:cNvSpPr>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248" name="Google Shape;248;p23"/>
          <p:cNvSpPr txBox="1">
            <a:spLocks noGrp="1"/>
          </p:cNvSpPr>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49" name="Google Shape;249;p23"/>
          <p:cNvSpPr txBox="1">
            <a:spLocks noGrp="1"/>
          </p:cNvSpPr>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250" name="Google Shape;250;p23"/>
          <p:cNvSpPr txBox="1">
            <a:spLocks noGrp="1"/>
          </p:cNvSpPr>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3" name="Google Shape;253;p2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54" name="Google Shape;254;p2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55" name="Google Shape;255;p2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56" name="Google Shape;256;p2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57" name="Google Shape;257;p2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58" name="Google Shape;258;p2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59" name="Google Shape;259;p2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60" name="Google Shape;260;p2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61" name="Google Shape;261;p2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62" name="Google Shape;262;p2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63" name="Google Shape;263;p2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64" name="Google Shape;264;p2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265" name="Google Shape;265;p2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2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2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2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2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2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2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p:txBody>
      </p:sp>
      <p:sp>
        <p:nvSpPr>
          <p:cNvPr id="310" name="Google Shape;310;p28"/>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p:txBody>
      </p:sp>
      <p:sp>
        <p:nvSpPr>
          <p:cNvPr id="311" name="Google Shape;311;p28"/>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p:txBody>
      </p:sp>
      <p:sp>
        <p:nvSpPr>
          <p:cNvPr id="312" name="Google Shape;312;p28"/>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Open Sans" panose="020B0606030504020204"/>
                <a:ea typeface="Open Sans" panose="020B0606030504020204"/>
                <a:cs typeface="Open Sans" panose="020B0606030504020204"/>
                <a:sym typeface="Open Sans" panose="020B0606030504020204"/>
              </a:rPr>
              <a:t>CREDITS: This presentation template was created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2"/>
              </a:rPr>
              <a:t>Slidesgo</a:t>
            </a:r>
            <a:r>
              <a:rPr lang="en-GB" sz="1000">
                <a:solidFill>
                  <a:schemeClr val="dk1"/>
                </a:solidFill>
                <a:latin typeface="Open Sans" panose="020B0606030504020204"/>
                <a:ea typeface="Open Sans" panose="020B0606030504020204"/>
                <a:cs typeface="Open Sans" panose="020B0606030504020204"/>
                <a:sym typeface="Open Sans" panose="020B0606030504020204"/>
              </a:rPr>
              <a:t>, including icons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3"/>
              </a:rPr>
              <a:t>Flaticon</a:t>
            </a:r>
            <a:r>
              <a:rPr lang="en-GB" sz="1000">
                <a:solidFill>
                  <a:schemeClr val="dk1"/>
                </a:solidFill>
                <a:latin typeface="Open Sans" panose="020B0606030504020204"/>
                <a:ea typeface="Open Sans" panose="020B0606030504020204"/>
                <a:cs typeface="Open Sans" panose="020B0606030504020204"/>
                <a:sym typeface="Open Sans" panose="020B0606030504020204"/>
              </a:rPr>
              <a:t>, infographics &amp; images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4"/>
              </a:rPr>
              <a:t>Freepik</a:t>
            </a:r>
            <a:r>
              <a:rPr lang="en-GB" sz="1000">
                <a:solidFill>
                  <a:schemeClr val="dk1"/>
                </a:solidFill>
                <a:latin typeface="Open Sans" panose="020B0606030504020204"/>
                <a:ea typeface="Open Sans" panose="020B0606030504020204"/>
                <a:cs typeface="Open Sans" panose="020B0606030504020204"/>
                <a:sym typeface="Open Sans" panose="020B0606030504020204"/>
              </a:rPr>
              <a:t> and illustrations by </a:t>
            </a:r>
            <a:r>
              <a:rPr lang="en-GB" sz="1000" b="1">
                <a:solidFill>
                  <a:schemeClr val="dk1"/>
                </a:solidFill>
                <a:uFill>
                  <a:noFill/>
                </a:uFill>
                <a:latin typeface="Open Sans" panose="020B0606030504020204"/>
                <a:ea typeface="Open Sans" panose="020B0606030504020204"/>
                <a:cs typeface="Open Sans" panose="020B0606030504020204"/>
                <a:sym typeface="Open Sans" panose="020B0606030504020204"/>
                <a:hlinkClick r:id="rId5"/>
              </a:rPr>
              <a:t>Stories</a:t>
            </a:r>
            <a:endParaRPr sz="900">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 name="Google Shape;19;p4"/>
          <p:cNvSpPr txBox="1">
            <a:spLocks noGrp="1"/>
          </p:cNvSpPr>
          <p:nvPr>
            <p:ph type="body" idx="1"/>
          </p:nvPr>
        </p:nvSpPr>
        <p:spPr>
          <a:xfrm>
            <a:off x="717525" y="127365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4" name="Google Shape;3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a:spLocks noGrp="1"/>
          </p:cNvSpPr>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15000"/>
              </a:lnSpc>
              <a:spcBef>
                <a:spcPts val="1600"/>
              </a:spcBef>
              <a:spcAft>
                <a:spcPts val="160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14.jpeg"/><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a:spLocks noGrp="1"/>
          </p:cNvSpPr>
          <p:nvPr>
            <p:ph type="subTitle" idx="1"/>
          </p:nvPr>
        </p:nvSpPr>
        <p:spPr>
          <a:xfrm rot="10800000" flipH="1">
            <a:off x="810000" y="4048655"/>
            <a:ext cx="3988500" cy="2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
        <p:nvSpPr>
          <p:cNvPr id="319" name="Google Shape;319;p30"/>
          <p:cNvSpPr txBox="1"/>
          <p:nvPr/>
        </p:nvSpPr>
        <p:spPr>
          <a:xfrm>
            <a:off x="3164450" y="3857625"/>
            <a:ext cx="2049300" cy="11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900">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r>
              <a:rPr lang="en-GB" sz="1900" b="1">
                <a:solidFill>
                  <a:schemeClr val="accent5"/>
                </a:solidFill>
                <a:latin typeface="Open Sans" panose="020B0606030504020204"/>
                <a:ea typeface="Open Sans" panose="020B0606030504020204"/>
                <a:cs typeface="Open Sans" panose="020B0606030504020204"/>
                <a:sym typeface="Open Sans" panose="020B0606030504020204"/>
              </a:rPr>
              <a:t>Group-04</a:t>
            </a:r>
            <a:endParaRPr sz="1900" b="1">
              <a:solidFill>
                <a:schemeClr val="accent5"/>
              </a:solidFill>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endParaRPr sz="1900">
              <a:latin typeface="Open Sans" panose="020B0606030504020204"/>
              <a:ea typeface="Open Sans" panose="020B0606030504020204"/>
              <a:cs typeface="Open Sans" panose="020B0606030504020204"/>
              <a:sym typeface="Open Sans" panose="020B0606030504020204"/>
            </a:endParaRPr>
          </a:p>
        </p:txBody>
      </p:sp>
      <p:grpSp>
        <p:nvGrpSpPr>
          <p:cNvPr id="320" name="Google Shape;320;p30"/>
          <p:cNvGrpSpPr/>
          <p:nvPr/>
        </p:nvGrpSpPr>
        <p:grpSpPr>
          <a:xfrm>
            <a:off x="5669234" y="1673926"/>
            <a:ext cx="2926532" cy="2374720"/>
            <a:chOff x="709300" y="28475"/>
            <a:chExt cx="6212125" cy="5281850"/>
          </a:xfrm>
        </p:grpSpPr>
        <p:sp>
          <p:nvSpPr>
            <p:cNvPr id="321" name="Google Shape;321;p30"/>
            <p:cNvSpPr/>
            <p:nvPr/>
          </p:nvSpPr>
          <p:spPr>
            <a:xfrm>
              <a:off x="709300" y="28475"/>
              <a:ext cx="6212125" cy="4828325"/>
            </a:xfrm>
            <a:custGeom>
              <a:avLst/>
              <a:gdLst/>
              <a:ahLst/>
              <a:cxnLst/>
              <a:rect l="l" t="t" r="r" b="b"/>
              <a:pathLst>
                <a:path w="248485" h="193133" extrusionOk="0">
                  <a:moveTo>
                    <a:pt x="193050" y="1"/>
                  </a:moveTo>
                  <a:cubicBezTo>
                    <a:pt x="172804" y="1"/>
                    <a:pt x="152018" y="12183"/>
                    <a:pt x="136422" y="15869"/>
                  </a:cubicBezTo>
                  <a:cubicBezTo>
                    <a:pt x="130538" y="17263"/>
                    <a:pt x="124728" y="17623"/>
                    <a:pt x="118939" y="17623"/>
                  </a:cubicBezTo>
                  <a:cubicBezTo>
                    <a:pt x="112780" y="17623"/>
                    <a:pt x="106645" y="17216"/>
                    <a:pt x="100474" y="17216"/>
                  </a:cubicBezTo>
                  <a:cubicBezTo>
                    <a:pt x="88083" y="17216"/>
                    <a:pt x="75543" y="18857"/>
                    <a:pt x="62354" y="28728"/>
                  </a:cubicBezTo>
                  <a:cubicBezTo>
                    <a:pt x="42053" y="43920"/>
                    <a:pt x="42149" y="61362"/>
                    <a:pt x="36196" y="73685"/>
                  </a:cubicBezTo>
                  <a:cubicBezTo>
                    <a:pt x="28611" y="89402"/>
                    <a:pt x="12728" y="100153"/>
                    <a:pt x="5787" y="116726"/>
                  </a:cubicBezTo>
                  <a:cubicBezTo>
                    <a:pt x="1144" y="127823"/>
                    <a:pt x="1" y="141384"/>
                    <a:pt x="4751" y="152659"/>
                  </a:cubicBezTo>
                  <a:cubicBezTo>
                    <a:pt x="13621" y="173698"/>
                    <a:pt x="35565" y="169138"/>
                    <a:pt x="63866" y="182270"/>
                  </a:cubicBezTo>
                  <a:cubicBezTo>
                    <a:pt x="78132" y="188887"/>
                    <a:pt x="85585" y="189267"/>
                    <a:pt x="95006" y="189267"/>
                  </a:cubicBezTo>
                  <a:cubicBezTo>
                    <a:pt x="96229" y="189267"/>
                    <a:pt x="97486" y="189261"/>
                    <a:pt x="98795" y="189261"/>
                  </a:cubicBezTo>
                  <a:cubicBezTo>
                    <a:pt x="106359" y="189261"/>
                    <a:pt x="115672" y="189475"/>
                    <a:pt x="130445" y="192379"/>
                  </a:cubicBezTo>
                  <a:cubicBezTo>
                    <a:pt x="131164" y="192639"/>
                    <a:pt x="135651" y="193133"/>
                    <a:pt x="141955" y="193133"/>
                  </a:cubicBezTo>
                  <a:cubicBezTo>
                    <a:pt x="152667" y="193133"/>
                    <a:pt x="168628" y="191706"/>
                    <a:pt x="180261" y="185282"/>
                  </a:cubicBezTo>
                  <a:cubicBezTo>
                    <a:pt x="214789" y="166209"/>
                    <a:pt x="207122" y="145980"/>
                    <a:pt x="214289" y="126192"/>
                  </a:cubicBezTo>
                  <a:cubicBezTo>
                    <a:pt x="218433" y="114726"/>
                    <a:pt x="227350" y="105987"/>
                    <a:pt x="234089" y="96081"/>
                  </a:cubicBezTo>
                  <a:cubicBezTo>
                    <a:pt x="248484" y="74876"/>
                    <a:pt x="246377" y="48992"/>
                    <a:pt x="234518" y="27918"/>
                  </a:cubicBezTo>
                  <a:cubicBezTo>
                    <a:pt x="222502" y="6574"/>
                    <a:pt x="207922" y="1"/>
                    <a:pt x="193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0"/>
            <p:cNvSpPr/>
            <p:nvPr/>
          </p:nvSpPr>
          <p:spPr>
            <a:xfrm>
              <a:off x="893250" y="100625"/>
              <a:ext cx="5839150" cy="4648325"/>
            </a:xfrm>
            <a:custGeom>
              <a:avLst/>
              <a:gdLst/>
              <a:ahLst/>
              <a:cxnLst/>
              <a:rect l="l" t="t" r="r" b="b"/>
              <a:pathLst>
                <a:path w="233566" h="185933" extrusionOk="0">
                  <a:moveTo>
                    <a:pt x="121768" y="0"/>
                  </a:moveTo>
                  <a:cubicBezTo>
                    <a:pt x="109163" y="0"/>
                    <a:pt x="96551" y="3746"/>
                    <a:pt x="85773" y="11256"/>
                  </a:cubicBezTo>
                  <a:cubicBezTo>
                    <a:pt x="76082" y="18007"/>
                    <a:pt x="74093" y="21662"/>
                    <a:pt x="58091" y="27747"/>
                  </a:cubicBezTo>
                  <a:cubicBezTo>
                    <a:pt x="39827" y="34700"/>
                    <a:pt x="14943" y="36355"/>
                    <a:pt x="6359" y="57584"/>
                  </a:cubicBezTo>
                  <a:cubicBezTo>
                    <a:pt x="1" y="73300"/>
                    <a:pt x="2632" y="100101"/>
                    <a:pt x="15026" y="121234"/>
                  </a:cubicBezTo>
                  <a:cubicBezTo>
                    <a:pt x="26278" y="140415"/>
                    <a:pt x="41982" y="141820"/>
                    <a:pt x="54067" y="146594"/>
                  </a:cubicBezTo>
                  <a:cubicBezTo>
                    <a:pt x="70890" y="153238"/>
                    <a:pt x="82213" y="165668"/>
                    <a:pt x="99561" y="173729"/>
                  </a:cubicBezTo>
                  <a:cubicBezTo>
                    <a:pt x="114729" y="180782"/>
                    <a:pt x="135377" y="185933"/>
                    <a:pt x="155213" y="185933"/>
                  </a:cubicBezTo>
                  <a:cubicBezTo>
                    <a:pt x="170502" y="185933"/>
                    <a:pt x="185308" y="182873"/>
                    <a:pt x="196751" y="175265"/>
                  </a:cubicBezTo>
                  <a:cubicBezTo>
                    <a:pt x="233566" y="150774"/>
                    <a:pt x="213194" y="117067"/>
                    <a:pt x="201335" y="87885"/>
                  </a:cubicBezTo>
                  <a:cubicBezTo>
                    <a:pt x="186560" y="51511"/>
                    <a:pt x="181511" y="36938"/>
                    <a:pt x="171284" y="24008"/>
                  </a:cubicBezTo>
                  <a:cubicBezTo>
                    <a:pt x="158644" y="8023"/>
                    <a:pt x="140214" y="0"/>
                    <a:pt x="121768"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0"/>
            <p:cNvSpPr/>
            <p:nvPr/>
          </p:nvSpPr>
          <p:spPr>
            <a:xfrm>
              <a:off x="868250" y="4721250"/>
              <a:ext cx="5789450" cy="589075"/>
            </a:xfrm>
            <a:custGeom>
              <a:avLst/>
              <a:gdLst/>
              <a:ahLst/>
              <a:cxnLst/>
              <a:rect l="l" t="t" r="r" b="b"/>
              <a:pathLst>
                <a:path w="231578" h="23563" extrusionOk="0">
                  <a:moveTo>
                    <a:pt x="115789" y="0"/>
                  </a:moveTo>
                  <a:cubicBezTo>
                    <a:pt x="85083" y="0"/>
                    <a:pt x="55638" y="1250"/>
                    <a:pt x="33921" y="3453"/>
                  </a:cubicBezTo>
                  <a:cubicBezTo>
                    <a:pt x="12204" y="5668"/>
                    <a:pt x="1" y="8656"/>
                    <a:pt x="1" y="11787"/>
                  </a:cubicBezTo>
                  <a:cubicBezTo>
                    <a:pt x="1" y="14907"/>
                    <a:pt x="12204" y="17907"/>
                    <a:pt x="33921" y="20110"/>
                  </a:cubicBezTo>
                  <a:cubicBezTo>
                    <a:pt x="55638" y="22325"/>
                    <a:pt x="85083" y="23563"/>
                    <a:pt x="115789" y="23563"/>
                  </a:cubicBezTo>
                  <a:cubicBezTo>
                    <a:pt x="146507" y="23563"/>
                    <a:pt x="175951" y="22325"/>
                    <a:pt x="197668" y="20110"/>
                  </a:cubicBezTo>
                  <a:cubicBezTo>
                    <a:pt x="219385" y="17907"/>
                    <a:pt x="231577" y="14907"/>
                    <a:pt x="231577" y="11787"/>
                  </a:cubicBezTo>
                  <a:cubicBezTo>
                    <a:pt x="231577" y="8656"/>
                    <a:pt x="219385" y="5668"/>
                    <a:pt x="197668" y="3453"/>
                  </a:cubicBezTo>
                  <a:cubicBezTo>
                    <a:pt x="175951" y="1250"/>
                    <a:pt x="146507" y="0"/>
                    <a:pt x="115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0"/>
            <p:cNvSpPr/>
            <p:nvPr/>
          </p:nvSpPr>
          <p:spPr>
            <a:xfrm>
              <a:off x="5358100" y="2480075"/>
              <a:ext cx="648025" cy="1012300"/>
            </a:xfrm>
            <a:custGeom>
              <a:avLst/>
              <a:gdLst/>
              <a:ahLst/>
              <a:cxnLst/>
              <a:rect l="l" t="t" r="r" b="b"/>
              <a:pathLst>
                <a:path w="25921" h="40492" extrusionOk="0">
                  <a:moveTo>
                    <a:pt x="19137" y="0"/>
                  </a:moveTo>
                  <a:cubicBezTo>
                    <a:pt x="19057" y="0"/>
                    <a:pt x="18977" y="6"/>
                    <a:pt x="18896" y="17"/>
                  </a:cubicBezTo>
                  <a:lnTo>
                    <a:pt x="1715" y="2422"/>
                  </a:lnTo>
                  <a:cubicBezTo>
                    <a:pt x="703" y="2553"/>
                    <a:pt x="0" y="3553"/>
                    <a:pt x="155" y="4649"/>
                  </a:cubicBezTo>
                  <a:lnTo>
                    <a:pt x="4918" y="38760"/>
                  </a:lnTo>
                  <a:cubicBezTo>
                    <a:pt x="5060" y="39757"/>
                    <a:pt x="5868" y="40492"/>
                    <a:pt x="6784" y="40492"/>
                  </a:cubicBezTo>
                  <a:cubicBezTo>
                    <a:pt x="6864" y="40492"/>
                    <a:pt x="6944" y="40486"/>
                    <a:pt x="7025" y="40475"/>
                  </a:cubicBezTo>
                  <a:lnTo>
                    <a:pt x="24206" y="38081"/>
                  </a:lnTo>
                  <a:cubicBezTo>
                    <a:pt x="25218" y="37939"/>
                    <a:pt x="25920" y="36938"/>
                    <a:pt x="25766" y="35855"/>
                  </a:cubicBezTo>
                  <a:lnTo>
                    <a:pt x="21003" y="1744"/>
                  </a:lnTo>
                  <a:cubicBezTo>
                    <a:pt x="20861" y="736"/>
                    <a:pt x="20053" y="0"/>
                    <a:pt x="19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0"/>
            <p:cNvSpPr/>
            <p:nvPr/>
          </p:nvSpPr>
          <p:spPr>
            <a:xfrm>
              <a:off x="4602050" y="2743150"/>
              <a:ext cx="832275" cy="1059850"/>
            </a:xfrm>
            <a:custGeom>
              <a:avLst/>
              <a:gdLst/>
              <a:ahLst/>
              <a:cxnLst/>
              <a:rect l="l" t="t" r="r" b="b"/>
              <a:pathLst>
                <a:path w="33291" h="42394" extrusionOk="0">
                  <a:moveTo>
                    <a:pt x="15195" y="1"/>
                  </a:moveTo>
                  <a:cubicBezTo>
                    <a:pt x="14439" y="1"/>
                    <a:pt x="13707" y="487"/>
                    <a:pt x="13383" y="1281"/>
                  </a:cubicBezTo>
                  <a:lnTo>
                    <a:pt x="405" y="33190"/>
                  </a:lnTo>
                  <a:cubicBezTo>
                    <a:pt x="1" y="34202"/>
                    <a:pt x="429" y="35345"/>
                    <a:pt x="1370" y="35726"/>
                  </a:cubicBezTo>
                  <a:lnTo>
                    <a:pt x="17443" y="42263"/>
                  </a:lnTo>
                  <a:cubicBezTo>
                    <a:pt x="17659" y="42352"/>
                    <a:pt x="17882" y="42394"/>
                    <a:pt x="18102" y="42394"/>
                  </a:cubicBezTo>
                  <a:cubicBezTo>
                    <a:pt x="18857" y="42394"/>
                    <a:pt x="19585" y="41903"/>
                    <a:pt x="19908" y="41120"/>
                  </a:cubicBezTo>
                  <a:lnTo>
                    <a:pt x="32886" y="9211"/>
                  </a:lnTo>
                  <a:cubicBezTo>
                    <a:pt x="33290" y="8187"/>
                    <a:pt x="32862" y="7056"/>
                    <a:pt x="31921" y="6663"/>
                  </a:cubicBezTo>
                  <a:lnTo>
                    <a:pt x="15848" y="127"/>
                  </a:lnTo>
                  <a:cubicBezTo>
                    <a:pt x="15634" y="41"/>
                    <a:pt x="15414" y="1"/>
                    <a:pt x="15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0"/>
            <p:cNvSpPr/>
            <p:nvPr/>
          </p:nvSpPr>
          <p:spPr>
            <a:xfrm>
              <a:off x="5574500" y="2557225"/>
              <a:ext cx="710825" cy="620400"/>
            </a:xfrm>
            <a:custGeom>
              <a:avLst/>
              <a:gdLst/>
              <a:ahLst/>
              <a:cxnLst/>
              <a:rect l="l" t="t" r="r" b="b"/>
              <a:pathLst>
                <a:path w="28433" h="24816" extrusionOk="0">
                  <a:moveTo>
                    <a:pt x="16888" y="1"/>
                  </a:moveTo>
                  <a:cubicBezTo>
                    <a:pt x="14988" y="1"/>
                    <a:pt x="13082" y="521"/>
                    <a:pt x="11418" y="1587"/>
                  </a:cubicBezTo>
                  <a:cubicBezTo>
                    <a:pt x="8227" y="3623"/>
                    <a:pt x="6406" y="7218"/>
                    <a:pt x="6656" y="10957"/>
                  </a:cubicBezTo>
                  <a:cubicBezTo>
                    <a:pt x="6811" y="13290"/>
                    <a:pt x="5846" y="15565"/>
                    <a:pt x="4048" y="17041"/>
                  </a:cubicBezTo>
                  <a:lnTo>
                    <a:pt x="3775" y="17267"/>
                  </a:lnTo>
                  <a:lnTo>
                    <a:pt x="3620" y="17065"/>
                  </a:lnTo>
                  <a:lnTo>
                    <a:pt x="3477" y="16898"/>
                  </a:lnTo>
                  <a:lnTo>
                    <a:pt x="2846" y="17410"/>
                  </a:lnTo>
                  <a:lnTo>
                    <a:pt x="2989" y="17589"/>
                  </a:lnTo>
                  <a:lnTo>
                    <a:pt x="2370" y="18101"/>
                  </a:lnTo>
                  <a:lnTo>
                    <a:pt x="2227" y="17934"/>
                  </a:lnTo>
                  <a:lnTo>
                    <a:pt x="1608" y="18446"/>
                  </a:lnTo>
                  <a:lnTo>
                    <a:pt x="1739" y="18624"/>
                  </a:lnTo>
                  <a:lnTo>
                    <a:pt x="1119" y="19136"/>
                  </a:lnTo>
                  <a:lnTo>
                    <a:pt x="977" y="18970"/>
                  </a:lnTo>
                  <a:lnTo>
                    <a:pt x="357" y="19482"/>
                  </a:lnTo>
                  <a:lnTo>
                    <a:pt x="512" y="19672"/>
                  </a:lnTo>
                  <a:cubicBezTo>
                    <a:pt x="262" y="19946"/>
                    <a:pt x="203" y="20339"/>
                    <a:pt x="357" y="20684"/>
                  </a:cubicBezTo>
                  <a:cubicBezTo>
                    <a:pt x="36" y="20934"/>
                    <a:pt x="0" y="21399"/>
                    <a:pt x="250" y="21708"/>
                  </a:cubicBezTo>
                  <a:lnTo>
                    <a:pt x="500" y="22006"/>
                  </a:lnTo>
                  <a:lnTo>
                    <a:pt x="393" y="22101"/>
                  </a:lnTo>
                  <a:cubicBezTo>
                    <a:pt x="155" y="22292"/>
                    <a:pt x="131" y="22637"/>
                    <a:pt x="322" y="22875"/>
                  </a:cubicBezTo>
                  <a:lnTo>
                    <a:pt x="1429" y="24208"/>
                  </a:lnTo>
                  <a:cubicBezTo>
                    <a:pt x="1544" y="24344"/>
                    <a:pt x="1702" y="24414"/>
                    <a:pt x="1860" y="24414"/>
                  </a:cubicBezTo>
                  <a:cubicBezTo>
                    <a:pt x="1980" y="24414"/>
                    <a:pt x="2100" y="24374"/>
                    <a:pt x="2203" y="24292"/>
                  </a:cubicBezTo>
                  <a:lnTo>
                    <a:pt x="2310" y="24197"/>
                  </a:lnTo>
                  <a:lnTo>
                    <a:pt x="2560" y="24494"/>
                  </a:lnTo>
                  <a:cubicBezTo>
                    <a:pt x="2707" y="24668"/>
                    <a:pt x="2915" y="24759"/>
                    <a:pt x="3123" y="24759"/>
                  </a:cubicBezTo>
                  <a:cubicBezTo>
                    <a:pt x="3286" y="24759"/>
                    <a:pt x="3449" y="24704"/>
                    <a:pt x="3584" y="24589"/>
                  </a:cubicBezTo>
                  <a:lnTo>
                    <a:pt x="3596" y="24589"/>
                  </a:lnTo>
                  <a:cubicBezTo>
                    <a:pt x="3754" y="24703"/>
                    <a:pt x="3938" y="24760"/>
                    <a:pt x="4124" y="24760"/>
                  </a:cubicBezTo>
                  <a:cubicBezTo>
                    <a:pt x="4290" y="24760"/>
                    <a:pt x="4457" y="24715"/>
                    <a:pt x="4608" y="24625"/>
                  </a:cubicBezTo>
                  <a:lnTo>
                    <a:pt x="4763" y="24816"/>
                  </a:lnTo>
                  <a:lnTo>
                    <a:pt x="5394" y="24292"/>
                  </a:lnTo>
                  <a:lnTo>
                    <a:pt x="5251" y="24125"/>
                  </a:lnTo>
                  <a:lnTo>
                    <a:pt x="5870" y="23613"/>
                  </a:lnTo>
                  <a:lnTo>
                    <a:pt x="6013" y="23780"/>
                  </a:lnTo>
                  <a:lnTo>
                    <a:pt x="6644" y="23268"/>
                  </a:lnTo>
                  <a:lnTo>
                    <a:pt x="6501" y="23089"/>
                  </a:lnTo>
                  <a:lnTo>
                    <a:pt x="7120" y="22577"/>
                  </a:lnTo>
                  <a:lnTo>
                    <a:pt x="7263" y="22744"/>
                  </a:lnTo>
                  <a:lnTo>
                    <a:pt x="7882" y="22232"/>
                  </a:lnTo>
                  <a:lnTo>
                    <a:pt x="7585" y="21863"/>
                  </a:lnTo>
                  <a:lnTo>
                    <a:pt x="7858" y="21637"/>
                  </a:lnTo>
                  <a:cubicBezTo>
                    <a:pt x="9161" y="20560"/>
                    <a:pt x="10786" y="19996"/>
                    <a:pt x="12499" y="19996"/>
                  </a:cubicBezTo>
                  <a:cubicBezTo>
                    <a:pt x="13135" y="19996"/>
                    <a:pt x="13783" y="20074"/>
                    <a:pt x="14431" y="20232"/>
                  </a:cubicBezTo>
                  <a:cubicBezTo>
                    <a:pt x="15248" y="20435"/>
                    <a:pt x="16079" y="20535"/>
                    <a:pt x="16907" y="20535"/>
                  </a:cubicBezTo>
                  <a:cubicBezTo>
                    <a:pt x="19273" y="20535"/>
                    <a:pt x="21603" y="19719"/>
                    <a:pt x="23456" y="18184"/>
                  </a:cubicBezTo>
                  <a:cubicBezTo>
                    <a:pt x="27825" y="14564"/>
                    <a:pt x="28432" y="8087"/>
                    <a:pt x="24825" y="3718"/>
                  </a:cubicBezTo>
                  <a:cubicBezTo>
                    <a:pt x="24575" y="3420"/>
                    <a:pt x="24313" y="3134"/>
                    <a:pt x="24027" y="2861"/>
                  </a:cubicBezTo>
                  <a:cubicBezTo>
                    <a:pt x="22080" y="975"/>
                    <a:pt x="19489" y="1"/>
                    <a:pt x="16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0"/>
            <p:cNvSpPr/>
            <p:nvPr/>
          </p:nvSpPr>
          <p:spPr>
            <a:xfrm>
              <a:off x="5009550" y="2546275"/>
              <a:ext cx="816500" cy="982675"/>
            </a:xfrm>
            <a:custGeom>
              <a:avLst/>
              <a:gdLst/>
              <a:ahLst/>
              <a:cxnLst/>
              <a:rect l="l" t="t" r="r" b="b"/>
              <a:pathLst>
                <a:path w="32660" h="39307" extrusionOk="0">
                  <a:moveTo>
                    <a:pt x="6236" y="0"/>
                  </a:moveTo>
                  <a:cubicBezTo>
                    <a:pt x="6006" y="0"/>
                    <a:pt x="5774" y="70"/>
                    <a:pt x="5572" y="215"/>
                  </a:cubicBezTo>
                  <a:lnTo>
                    <a:pt x="1048" y="3441"/>
                  </a:lnTo>
                  <a:cubicBezTo>
                    <a:pt x="536" y="3811"/>
                    <a:pt x="429" y="4513"/>
                    <a:pt x="786" y="5025"/>
                  </a:cubicBezTo>
                  <a:lnTo>
                    <a:pt x="1727" y="6347"/>
                  </a:lnTo>
                  <a:lnTo>
                    <a:pt x="631" y="7132"/>
                  </a:lnTo>
                  <a:cubicBezTo>
                    <a:pt x="119" y="7501"/>
                    <a:pt x="0" y="8204"/>
                    <a:pt x="369" y="8716"/>
                  </a:cubicBezTo>
                  <a:lnTo>
                    <a:pt x="21872" y="38827"/>
                  </a:lnTo>
                  <a:cubicBezTo>
                    <a:pt x="22098" y="39140"/>
                    <a:pt x="22448" y="39306"/>
                    <a:pt x="22804" y="39306"/>
                  </a:cubicBezTo>
                  <a:cubicBezTo>
                    <a:pt x="23029" y="39306"/>
                    <a:pt x="23257" y="39239"/>
                    <a:pt x="23456" y="39101"/>
                  </a:cubicBezTo>
                  <a:lnTo>
                    <a:pt x="32028" y="32969"/>
                  </a:lnTo>
                  <a:cubicBezTo>
                    <a:pt x="32540" y="32612"/>
                    <a:pt x="32659" y="31897"/>
                    <a:pt x="32302" y="31385"/>
                  </a:cubicBezTo>
                  <a:lnTo>
                    <a:pt x="10787" y="1275"/>
                  </a:lnTo>
                  <a:cubicBezTo>
                    <a:pt x="10563" y="964"/>
                    <a:pt x="10216" y="798"/>
                    <a:pt x="9864" y="798"/>
                  </a:cubicBezTo>
                  <a:cubicBezTo>
                    <a:pt x="9636" y="798"/>
                    <a:pt x="9405" y="867"/>
                    <a:pt x="9204" y="1013"/>
                  </a:cubicBezTo>
                  <a:lnTo>
                    <a:pt x="8108" y="1798"/>
                  </a:lnTo>
                  <a:lnTo>
                    <a:pt x="7156" y="477"/>
                  </a:lnTo>
                  <a:cubicBezTo>
                    <a:pt x="6939" y="166"/>
                    <a:pt x="6591" y="0"/>
                    <a:pt x="6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0"/>
            <p:cNvSpPr/>
            <p:nvPr/>
          </p:nvSpPr>
          <p:spPr>
            <a:xfrm>
              <a:off x="1710025" y="2337775"/>
              <a:ext cx="875425" cy="1297100"/>
            </a:xfrm>
            <a:custGeom>
              <a:avLst/>
              <a:gdLst/>
              <a:ahLst/>
              <a:cxnLst/>
              <a:rect l="l" t="t" r="r" b="b"/>
              <a:pathLst>
                <a:path w="35017" h="51884" extrusionOk="0">
                  <a:moveTo>
                    <a:pt x="34433" y="1"/>
                  </a:moveTo>
                  <a:cubicBezTo>
                    <a:pt x="34263" y="1"/>
                    <a:pt x="34096" y="86"/>
                    <a:pt x="33993" y="244"/>
                  </a:cubicBezTo>
                  <a:lnTo>
                    <a:pt x="25420" y="13817"/>
                  </a:lnTo>
                  <a:lnTo>
                    <a:pt x="22694" y="12305"/>
                  </a:lnTo>
                  <a:cubicBezTo>
                    <a:pt x="22487" y="12187"/>
                    <a:pt x="22262" y="12131"/>
                    <a:pt x="22040" y="12131"/>
                  </a:cubicBezTo>
                  <a:cubicBezTo>
                    <a:pt x="21571" y="12131"/>
                    <a:pt x="21115" y="12381"/>
                    <a:pt x="20872" y="12817"/>
                  </a:cubicBezTo>
                  <a:lnTo>
                    <a:pt x="18753" y="16603"/>
                  </a:lnTo>
                  <a:lnTo>
                    <a:pt x="16669" y="15437"/>
                  </a:lnTo>
                  <a:cubicBezTo>
                    <a:pt x="16463" y="15318"/>
                    <a:pt x="16238" y="15262"/>
                    <a:pt x="16016" y="15262"/>
                  </a:cubicBezTo>
                  <a:cubicBezTo>
                    <a:pt x="15547" y="15262"/>
                    <a:pt x="15090" y="15512"/>
                    <a:pt x="14848" y="15949"/>
                  </a:cubicBezTo>
                  <a:lnTo>
                    <a:pt x="358" y="41857"/>
                  </a:lnTo>
                  <a:cubicBezTo>
                    <a:pt x="0" y="42500"/>
                    <a:pt x="227" y="43321"/>
                    <a:pt x="881" y="43678"/>
                  </a:cubicBezTo>
                  <a:lnTo>
                    <a:pt x="15240" y="51715"/>
                  </a:lnTo>
                  <a:cubicBezTo>
                    <a:pt x="15446" y="51829"/>
                    <a:pt x="15670" y="51884"/>
                    <a:pt x="15891" y="51884"/>
                  </a:cubicBezTo>
                  <a:cubicBezTo>
                    <a:pt x="16361" y="51884"/>
                    <a:pt x="16819" y="51637"/>
                    <a:pt x="17062" y="51191"/>
                  </a:cubicBezTo>
                  <a:lnTo>
                    <a:pt x="31552" y="25283"/>
                  </a:lnTo>
                  <a:cubicBezTo>
                    <a:pt x="31909" y="24640"/>
                    <a:pt x="31683" y="23831"/>
                    <a:pt x="31028" y="23461"/>
                  </a:cubicBezTo>
                  <a:lnTo>
                    <a:pt x="28945" y="22295"/>
                  </a:lnTo>
                  <a:lnTo>
                    <a:pt x="31064" y="18508"/>
                  </a:lnTo>
                  <a:cubicBezTo>
                    <a:pt x="31421" y="17866"/>
                    <a:pt x="31195" y="17044"/>
                    <a:pt x="30540" y="16687"/>
                  </a:cubicBezTo>
                  <a:lnTo>
                    <a:pt x="27825" y="15163"/>
                  </a:lnTo>
                  <a:lnTo>
                    <a:pt x="34898" y="744"/>
                  </a:lnTo>
                  <a:cubicBezTo>
                    <a:pt x="35017" y="494"/>
                    <a:pt x="34933" y="197"/>
                    <a:pt x="34683" y="66"/>
                  </a:cubicBezTo>
                  <a:cubicBezTo>
                    <a:pt x="34604" y="22"/>
                    <a:pt x="34518" y="1"/>
                    <a:pt x="344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0"/>
            <p:cNvSpPr/>
            <p:nvPr/>
          </p:nvSpPr>
          <p:spPr>
            <a:xfrm>
              <a:off x="1311175" y="2526225"/>
              <a:ext cx="654550" cy="1374550"/>
            </a:xfrm>
            <a:custGeom>
              <a:avLst/>
              <a:gdLst/>
              <a:ahLst/>
              <a:cxnLst/>
              <a:rect l="l" t="t" r="r" b="b"/>
              <a:pathLst>
                <a:path w="26182" h="54982" extrusionOk="0">
                  <a:moveTo>
                    <a:pt x="8751" y="1"/>
                  </a:moveTo>
                  <a:cubicBezTo>
                    <a:pt x="8152" y="1"/>
                    <a:pt x="7605" y="410"/>
                    <a:pt x="7453" y="1017"/>
                  </a:cubicBezTo>
                  <a:lnTo>
                    <a:pt x="179" y="29794"/>
                  </a:lnTo>
                  <a:cubicBezTo>
                    <a:pt x="0" y="30509"/>
                    <a:pt x="429" y="31235"/>
                    <a:pt x="1155" y="31425"/>
                  </a:cubicBezTo>
                  <a:lnTo>
                    <a:pt x="3465" y="32009"/>
                  </a:lnTo>
                  <a:lnTo>
                    <a:pt x="2405" y="36212"/>
                  </a:lnTo>
                  <a:cubicBezTo>
                    <a:pt x="2227" y="36926"/>
                    <a:pt x="2667" y="37652"/>
                    <a:pt x="3381" y="37843"/>
                  </a:cubicBezTo>
                  <a:lnTo>
                    <a:pt x="6406" y="38605"/>
                  </a:lnTo>
                  <a:lnTo>
                    <a:pt x="3310" y="54369"/>
                  </a:lnTo>
                  <a:cubicBezTo>
                    <a:pt x="3250" y="54631"/>
                    <a:pt x="3417" y="54904"/>
                    <a:pt x="3691" y="54964"/>
                  </a:cubicBezTo>
                  <a:cubicBezTo>
                    <a:pt x="3734" y="54976"/>
                    <a:pt x="3778" y="54981"/>
                    <a:pt x="3821" y="54981"/>
                  </a:cubicBezTo>
                  <a:cubicBezTo>
                    <a:pt x="4038" y="54981"/>
                    <a:pt x="4241" y="54837"/>
                    <a:pt x="4310" y="54619"/>
                  </a:cubicBezTo>
                  <a:lnTo>
                    <a:pt x="9073" y="39272"/>
                  </a:lnTo>
                  <a:lnTo>
                    <a:pt x="12097" y="40034"/>
                  </a:lnTo>
                  <a:cubicBezTo>
                    <a:pt x="12210" y="40064"/>
                    <a:pt x="12323" y="40078"/>
                    <a:pt x="12435" y="40078"/>
                  </a:cubicBezTo>
                  <a:cubicBezTo>
                    <a:pt x="13030" y="40078"/>
                    <a:pt x="13578" y="39671"/>
                    <a:pt x="13728" y="39069"/>
                  </a:cubicBezTo>
                  <a:lnTo>
                    <a:pt x="14788" y="34866"/>
                  </a:lnTo>
                  <a:lnTo>
                    <a:pt x="17109" y="35450"/>
                  </a:lnTo>
                  <a:cubicBezTo>
                    <a:pt x="17219" y="35477"/>
                    <a:pt x="17329" y="35490"/>
                    <a:pt x="17437" y="35490"/>
                  </a:cubicBezTo>
                  <a:cubicBezTo>
                    <a:pt x="18033" y="35490"/>
                    <a:pt x="18577" y="35090"/>
                    <a:pt x="18729" y="34485"/>
                  </a:cubicBezTo>
                  <a:lnTo>
                    <a:pt x="26003" y="5696"/>
                  </a:lnTo>
                  <a:cubicBezTo>
                    <a:pt x="26182" y="4982"/>
                    <a:pt x="25753" y="4255"/>
                    <a:pt x="25027" y="4077"/>
                  </a:cubicBezTo>
                  <a:lnTo>
                    <a:pt x="9073" y="41"/>
                  </a:lnTo>
                  <a:cubicBezTo>
                    <a:pt x="8965" y="14"/>
                    <a:pt x="8857" y="1"/>
                    <a:pt x="8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0"/>
            <p:cNvSpPr/>
            <p:nvPr/>
          </p:nvSpPr>
          <p:spPr>
            <a:xfrm>
              <a:off x="1104900" y="2686425"/>
              <a:ext cx="859050" cy="935450"/>
            </a:xfrm>
            <a:custGeom>
              <a:avLst/>
              <a:gdLst/>
              <a:ahLst/>
              <a:cxnLst/>
              <a:rect l="l" t="t" r="r" b="b"/>
              <a:pathLst>
                <a:path w="34362" h="37418" extrusionOk="0">
                  <a:moveTo>
                    <a:pt x="9349" y="0"/>
                  </a:moveTo>
                  <a:cubicBezTo>
                    <a:pt x="9093" y="0"/>
                    <a:pt x="8835" y="86"/>
                    <a:pt x="8620" y="264"/>
                  </a:cubicBezTo>
                  <a:lnTo>
                    <a:pt x="536" y="7027"/>
                  </a:lnTo>
                  <a:cubicBezTo>
                    <a:pt x="60" y="7432"/>
                    <a:pt x="0" y="8146"/>
                    <a:pt x="393" y="8622"/>
                  </a:cubicBezTo>
                  <a:lnTo>
                    <a:pt x="13025" y="23720"/>
                  </a:lnTo>
                  <a:lnTo>
                    <a:pt x="24134" y="37007"/>
                  </a:lnTo>
                  <a:cubicBezTo>
                    <a:pt x="24359" y="37279"/>
                    <a:pt x="24680" y="37418"/>
                    <a:pt x="25003" y="37418"/>
                  </a:cubicBezTo>
                  <a:cubicBezTo>
                    <a:pt x="25260" y="37418"/>
                    <a:pt x="25518" y="37329"/>
                    <a:pt x="25729" y="37150"/>
                  </a:cubicBezTo>
                  <a:lnTo>
                    <a:pt x="28373" y="34947"/>
                  </a:lnTo>
                  <a:lnTo>
                    <a:pt x="29087" y="35816"/>
                  </a:lnTo>
                  <a:cubicBezTo>
                    <a:pt x="29212" y="35962"/>
                    <a:pt x="29386" y="36037"/>
                    <a:pt x="29560" y="36037"/>
                  </a:cubicBezTo>
                  <a:cubicBezTo>
                    <a:pt x="29699" y="36037"/>
                    <a:pt x="29839" y="35988"/>
                    <a:pt x="29956" y="35888"/>
                  </a:cubicBezTo>
                  <a:lnTo>
                    <a:pt x="31825" y="34328"/>
                  </a:lnTo>
                  <a:cubicBezTo>
                    <a:pt x="32087" y="34114"/>
                    <a:pt x="32123" y="33721"/>
                    <a:pt x="31909" y="33459"/>
                  </a:cubicBezTo>
                  <a:lnTo>
                    <a:pt x="31182" y="32602"/>
                  </a:lnTo>
                  <a:lnTo>
                    <a:pt x="33814" y="30399"/>
                  </a:lnTo>
                  <a:cubicBezTo>
                    <a:pt x="34302" y="29994"/>
                    <a:pt x="34361" y="29280"/>
                    <a:pt x="33957" y="28792"/>
                  </a:cubicBezTo>
                  <a:lnTo>
                    <a:pt x="22848" y="15504"/>
                  </a:lnTo>
                  <a:lnTo>
                    <a:pt x="10227" y="407"/>
                  </a:lnTo>
                  <a:cubicBezTo>
                    <a:pt x="10001" y="140"/>
                    <a:pt x="9676" y="0"/>
                    <a:pt x="9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0"/>
            <p:cNvSpPr/>
            <p:nvPr/>
          </p:nvSpPr>
          <p:spPr>
            <a:xfrm>
              <a:off x="4405600" y="2007000"/>
              <a:ext cx="495025" cy="1038500"/>
            </a:xfrm>
            <a:custGeom>
              <a:avLst/>
              <a:gdLst/>
              <a:ahLst/>
              <a:cxnLst/>
              <a:rect l="l" t="t" r="r" b="b"/>
              <a:pathLst>
                <a:path w="19801" h="41540" extrusionOk="0">
                  <a:moveTo>
                    <a:pt x="8213" y="1"/>
                  </a:moveTo>
                  <a:cubicBezTo>
                    <a:pt x="7677" y="1"/>
                    <a:pt x="7202" y="380"/>
                    <a:pt x="7097" y="926"/>
                  </a:cubicBezTo>
                  <a:lnTo>
                    <a:pt x="3394" y="20262"/>
                  </a:lnTo>
                  <a:lnTo>
                    <a:pt x="119" y="37264"/>
                  </a:lnTo>
                  <a:cubicBezTo>
                    <a:pt x="0" y="37883"/>
                    <a:pt x="405" y="38478"/>
                    <a:pt x="1024" y="38597"/>
                  </a:cubicBezTo>
                  <a:lnTo>
                    <a:pt x="4394" y="39240"/>
                  </a:lnTo>
                  <a:lnTo>
                    <a:pt x="4191" y="40348"/>
                  </a:lnTo>
                  <a:cubicBezTo>
                    <a:pt x="4120" y="40681"/>
                    <a:pt x="4334" y="41003"/>
                    <a:pt x="4680" y="41074"/>
                  </a:cubicBezTo>
                  <a:lnTo>
                    <a:pt x="7061" y="41526"/>
                  </a:lnTo>
                  <a:cubicBezTo>
                    <a:pt x="7102" y="41535"/>
                    <a:pt x="7144" y="41540"/>
                    <a:pt x="7185" y="41540"/>
                  </a:cubicBezTo>
                  <a:cubicBezTo>
                    <a:pt x="7471" y="41540"/>
                    <a:pt x="7725" y="41330"/>
                    <a:pt x="7787" y="41038"/>
                  </a:cubicBezTo>
                  <a:lnTo>
                    <a:pt x="8001" y="39931"/>
                  </a:lnTo>
                  <a:lnTo>
                    <a:pt x="11371" y="40586"/>
                  </a:lnTo>
                  <a:cubicBezTo>
                    <a:pt x="11444" y="40600"/>
                    <a:pt x="11516" y="40607"/>
                    <a:pt x="11588" y="40607"/>
                  </a:cubicBezTo>
                  <a:cubicBezTo>
                    <a:pt x="12124" y="40607"/>
                    <a:pt x="12599" y="40227"/>
                    <a:pt x="12704" y="39681"/>
                  </a:cubicBezTo>
                  <a:lnTo>
                    <a:pt x="15967" y="22667"/>
                  </a:lnTo>
                  <a:lnTo>
                    <a:pt x="19681" y="3343"/>
                  </a:lnTo>
                  <a:cubicBezTo>
                    <a:pt x="19801" y="2724"/>
                    <a:pt x="19396" y="2129"/>
                    <a:pt x="18777" y="2010"/>
                  </a:cubicBezTo>
                  <a:lnTo>
                    <a:pt x="8430" y="21"/>
                  </a:lnTo>
                  <a:cubicBezTo>
                    <a:pt x="8357" y="7"/>
                    <a:pt x="8285" y="1"/>
                    <a:pt x="8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0"/>
            <p:cNvSpPr/>
            <p:nvPr/>
          </p:nvSpPr>
          <p:spPr>
            <a:xfrm>
              <a:off x="4555025" y="2986200"/>
              <a:ext cx="1725525" cy="2022300"/>
            </a:xfrm>
            <a:custGeom>
              <a:avLst/>
              <a:gdLst/>
              <a:ahLst/>
              <a:cxnLst/>
              <a:rect l="l" t="t" r="r" b="b"/>
              <a:pathLst>
                <a:path w="69021" h="80892" extrusionOk="0">
                  <a:moveTo>
                    <a:pt x="0" y="1"/>
                  </a:moveTo>
                  <a:lnTo>
                    <a:pt x="465" y="4109"/>
                  </a:lnTo>
                  <a:lnTo>
                    <a:pt x="8525" y="74903"/>
                  </a:lnTo>
                  <a:cubicBezTo>
                    <a:pt x="8918" y="78308"/>
                    <a:pt x="11799" y="80892"/>
                    <a:pt x="15240" y="80892"/>
                  </a:cubicBezTo>
                  <a:lnTo>
                    <a:pt x="53781" y="80892"/>
                  </a:lnTo>
                  <a:cubicBezTo>
                    <a:pt x="57222" y="80892"/>
                    <a:pt x="60115" y="78308"/>
                    <a:pt x="60496" y="74903"/>
                  </a:cubicBezTo>
                  <a:lnTo>
                    <a:pt x="68557" y="4109"/>
                  </a:lnTo>
                  <a:lnTo>
                    <a:pt x="690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0"/>
            <p:cNvSpPr/>
            <p:nvPr/>
          </p:nvSpPr>
          <p:spPr>
            <a:xfrm>
              <a:off x="4555025" y="2986200"/>
              <a:ext cx="1725525" cy="102725"/>
            </a:xfrm>
            <a:custGeom>
              <a:avLst/>
              <a:gdLst/>
              <a:ahLst/>
              <a:cxnLst/>
              <a:rect l="l" t="t" r="r" b="b"/>
              <a:pathLst>
                <a:path w="69021" h="4109" extrusionOk="0">
                  <a:moveTo>
                    <a:pt x="0" y="1"/>
                  </a:moveTo>
                  <a:lnTo>
                    <a:pt x="465" y="4109"/>
                  </a:lnTo>
                  <a:lnTo>
                    <a:pt x="68557" y="4109"/>
                  </a:lnTo>
                  <a:lnTo>
                    <a:pt x="69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0"/>
            <p:cNvSpPr/>
            <p:nvPr/>
          </p:nvSpPr>
          <p:spPr>
            <a:xfrm>
              <a:off x="4476450" y="2950200"/>
              <a:ext cx="1882700" cy="72050"/>
            </a:xfrm>
            <a:custGeom>
              <a:avLst/>
              <a:gdLst/>
              <a:ahLst/>
              <a:cxnLst/>
              <a:rect l="l" t="t" r="r" b="b"/>
              <a:pathLst>
                <a:path w="75308" h="2882" extrusionOk="0">
                  <a:moveTo>
                    <a:pt x="1441" y="0"/>
                  </a:moveTo>
                  <a:cubicBezTo>
                    <a:pt x="643" y="0"/>
                    <a:pt x="0" y="643"/>
                    <a:pt x="0" y="1441"/>
                  </a:cubicBezTo>
                  <a:cubicBezTo>
                    <a:pt x="0" y="2239"/>
                    <a:pt x="643" y="2882"/>
                    <a:pt x="1441" y="2882"/>
                  </a:cubicBezTo>
                  <a:lnTo>
                    <a:pt x="73866" y="2882"/>
                  </a:lnTo>
                  <a:cubicBezTo>
                    <a:pt x="74664" y="2882"/>
                    <a:pt x="75307" y="2239"/>
                    <a:pt x="75307" y="1441"/>
                  </a:cubicBezTo>
                  <a:cubicBezTo>
                    <a:pt x="75307" y="643"/>
                    <a:pt x="74664" y="0"/>
                    <a:pt x="73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0"/>
            <p:cNvSpPr/>
            <p:nvPr/>
          </p:nvSpPr>
          <p:spPr>
            <a:xfrm>
              <a:off x="5381325" y="3236225"/>
              <a:ext cx="72350" cy="1491600"/>
            </a:xfrm>
            <a:custGeom>
              <a:avLst/>
              <a:gdLst/>
              <a:ahLst/>
              <a:cxnLst/>
              <a:rect l="l" t="t" r="r" b="b"/>
              <a:pathLst>
                <a:path w="2894" h="59664" extrusionOk="0">
                  <a:moveTo>
                    <a:pt x="1472" y="1"/>
                  </a:moveTo>
                  <a:cubicBezTo>
                    <a:pt x="1458" y="1"/>
                    <a:pt x="1443" y="1"/>
                    <a:pt x="1429" y="1"/>
                  </a:cubicBezTo>
                  <a:cubicBezTo>
                    <a:pt x="631" y="25"/>
                    <a:pt x="0" y="680"/>
                    <a:pt x="24" y="1478"/>
                  </a:cubicBezTo>
                  <a:lnTo>
                    <a:pt x="1465" y="59663"/>
                  </a:lnTo>
                  <a:lnTo>
                    <a:pt x="2893" y="1478"/>
                  </a:lnTo>
                  <a:cubicBezTo>
                    <a:pt x="2893" y="1454"/>
                    <a:pt x="2893" y="1430"/>
                    <a:pt x="2893" y="1406"/>
                  </a:cubicBezTo>
                  <a:cubicBezTo>
                    <a:pt x="2882" y="623"/>
                    <a:pt x="2239" y="1"/>
                    <a:pt x="1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0"/>
            <p:cNvSpPr/>
            <p:nvPr/>
          </p:nvSpPr>
          <p:spPr>
            <a:xfrm>
              <a:off x="5739100" y="3236125"/>
              <a:ext cx="194400" cy="1491700"/>
            </a:xfrm>
            <a:custGeom>
              <a:avLst/>
              <a:gdLst/>
              <a:ahLst/>
              <a:cxnLst/>
              <a:rect l="l" t="t" r="r" b="b"/>
              <a:pathLst>
                <a:path w="7776" h="59668" extrusionOk="0">
                  <a:moveTo>
                    <a:pt x="6282" y="1"/>
                  </a:moveTo>
                  <a:cubicBezTo>
                    <a:pt x="5533" y="1"/>
                    <a:pt x="4902" y="567"/>
                    <a:pt x="4834" y="1327"/>
                  </a:cubicBezTo>
                  <a:lnTo>
                    <a:pt x="0" y="59667"/>
                  </a:lnTo>
                  <a:lnTo>
                    <a:pt x="7704" y="1636"/>
                  </a:lnTo>
                  <a:cubicBezTo>
                    <a:pt x="7704" y="1613"/>
                    <a:pt x="7704" y="1589"/>
                    <a:pt x="7704" y="1565"/>
                  </a:cubicBezTo>
                  <a:cubicBezTo>
                    <a:pt x="7775" y="767"/>
                    <a:pt x="7180" y="77"/>
                    <a:pt x="6394" y="5"/>
                  </a:cubicBezTo>
                  <a:cubicBezTo>
                    <a:pt x="6357" y="2"/>
                    <a:pt x="6319" y="1"/>
                    <a:pt x="6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0"/>
            <p:cNvSpPr/>
            <p:nvPr/>
          </p:nvSpPr>
          <p:spPr>
            <a:xfrm>
              <a:off x="4901500" y="3236200"/>
              <a:ext cx="194975" cy="1491625"/>
            </a:xfrm>
            <a:custGeom>
              <a:avLst/>
              <a:gdLst/>
              <a:ahLst/>
              <a:cxnLst/>
              <a:rect l="l" t="t" r="r" b="b"/>
              <a:pathLst>
                <a:path w="7799" h="59665" extrusionOk="0">
                  <a:moveTo>
                    <a:pt x="1539" y="1"/>
                  </a:moveTo>
                  <a:cubicBezTo>
                    <a:pt x="1475" y="1"/>
                    <a:pt x="1411" y="5"/>
                    <a:pt x="1346" y="14"/>
                  </a:cubicBezTo>
                  <a:cubicBezTo>
                    <a:pt x="548" y="121"/>
                    <a:pt x="0" y="848"/>
                    <a:pt x="107" y="1633"/>
                  </a:cubicBezTo>
                  <a:lnTo>
                    <a:pt x="7799" y="59664"/>
                  </a:lnTo>
                  <a:lnTo>
                    <a:pt x="2965" y="1324"/>
                  </a:lnTo>
                  <a:cubicBezTo>
                    <a:pt x="2965" y="1300"/>
                    <a:pt x="2965" y="1276"/>
                    <a:pt x="2953" y="1252"/>
                  </a:cubicBezTo>
                  <a:cubicBezTo>
                    <a:pt x="2855" y="531"/>
                    <a:pt x="2245" y="1"/>
                    <a:pt x="1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0"/>
            <p:cNvSpPr/>
            <p:nvPr/>
          </p:nvSpPr>
          <p:spPr>
            <a:xfrm>
              <a:off x="3791525" y="2059825"/>
              <a:ext cx="1012075" cy="626750"/>
            </a:xfrm>
            <a:custGeom>
              <a:avLst/>
              <a:gdLst/>
              <a:ahLst/>
              <a:cxnLst/>
              <a:rect l="l" t="t" r="r" b="b"/>
              <a:pathLst>
                <a:path w="40483" h="25070" extrusionOk="0">
                  <a:moveTo>
                    <a:pt x="36335" y="0"/>
                  </a:moveTo>
                  <a:cubicBezTo>
                    <a:pt x="36250" y="0"/>
                    <a:pt x="36164" y="5"/>
                    <a:pt x="36077" y="16"/>
                  </a:cubicBezTo>
                  <a:lnTo>
                    <a:pt x="1882" y="4147"/>
                  </a:lnTo>
                  <a:cubicBezTo>
                    <a:pt x="787" y="4278"/>
                    <a:pt x="1" y="5219"/>
                    <a:pt x="120" y="6231"/>
                  </a:cubicBezTo>
                  <a:lnTo>
                    <a:pt x="2203" y="23447"/>
                  </a:lnTo>
                  <a:cubicBezTo>
                    <a:pt x="2313" y="24390"/>
                    <a:pt x="3159" y="25070"/>
                    <a:pt x="4147" y="25070"/>
                  </a:cubicBezTo>
                  <a:cubicBezTo>
                    <a:pt x="4233" y="25070"/>
                    <a:pt x="4319" y="25065"/>
                    <a:pt x="4406" y="25054"/>
                  </a:cubicBezTo>
                  <a:lnTo>
                    <a:pt x="38601" y="20923"/>
                  </a:lnTo>
                  <a:cubicBezTo>
                    <a:pt x="39696" y="20780"/>
                    <a:pt x="40482" y="19851"/>
                    <a:pt x="40351" y="18839"/>
                  </a:cubicBezTo>
                  <a:lnTo>
                    <a:pt x="38279" y="1611"/>
                  </a:lnTo>
                  <a:cubicBezTo>
                    <a:pt x="38159" y="680"/>
                    <a:pt x="37322" y="0"/>
                    <a:pt x="36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0"/>
            <p:cNvSpPr/>
            <p:nvPr/>
          </p:nvSpPr>
          <p:spPr>
            <a:xfrm>
              <a:off x="1071250" y="2986200"/>
              <a:ext cx="1725550" cy="2022300"/>
            </a:xfrm>
            <a:custGeom>
              <a:avLst/>
              <a:gdLst/>
              <a:ahLst/>
              <a:cxnLst/>
              <a:rect l="l" t="t" r="r" b="b"/>
              <a:pathLst>
                <a:path w="69022" h="80892" extrusionOk="0">
                  <a:moveTo>
                    <a:pt x="1" y="1"/>
                  </a:moveTo>
                  <a:lnTo>
                    <a:pt x="465" y="4109"/>
                  </a:lnTo>
                  <a:lnTo>
                    <a:pt x="8525" y="74903"/>
                  </a:lnTo>
                  <a:cubicBezTo>
                    <a:pt x="8918" y="78308"/>
                    <a:pt x="11800" y="80892"/>
                    <a:pt x="15241" y="80892"/>
                  </a:cubicBezTo>
                  <a:lnTo>
                    <a:pt x="53781" y="80892"/>
                  </a:lnTo>
                  <a:cubicBezTo>
                    <a:pt x="57222" y="80892"/>
                    <a:pt x="60103" y="78308"/>
                    <a:pt x="60496" y="74903"/>
                  </a:cubicBezTo>
                  <a:lnTo>
                    <a:pt x="68557" y="4109"/>
                  </a:lnTo>
                  <a:lnTo>
                    <a:pt x="690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0"/>
            <p:cNvSpPr/>
            <p:nvPr/>
          </p:nvSpPr>
          <p:spPr>
            <a:xfrm>
              <a:off x="1071250" y="2986200"/>
              <a:ext cx="1725550" cy="102725"/>
            </a:xfrm>
            <a:custGeom>
              <a:avLst/>
              <a:gdLst/>
              <a:ahLst/>
              <a:cxnLst/>
              <a:rect l="l" t="t" r="r" b="b"/>
              <a:pathLst>
                <a:path w="69022" h="4109" extrusionOk="0">
                  <a:moveTo>
                    <a:pt x="1" y="1"/>
                  </a:moveTo>
                  <a:lnTo>
                    <a:pt x="465" y="4109"/>
                  </a:lnTo>
                  <a:lnTo>
                    <a:pt x="68557" y="4109"/>
                  </a:lnTo>
                  <a:lnTo>
                    <a:pt x="69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0"/>
            <p:cNvSpPr/>
            <p:nvPr/>
          </p:nvSpPr>
          <p:spPr>
            <a:xfrm>
              <a:off x="992675" y="2950200"/>
              <a:ext cx="1882700" cy="72050"/>
            </a:xfrm>
            <a:custGeom>
              <a:avLst/>
              <a:gdLst/>
              <a:ahLst/>
              <a:cxnLst/>
              <a:rect l="l" t="t" r="r" b="b"/>
              <a:pathLst>
                <a:path w="75308" h="2882" extrusionOk="0">
                  <a:moveTo>
                    <a:pt x="1441" y="0"/>
                  </a:moveTo>
                  <a:cubicBezTo>
                    <a:pt x="643" y="0"/>
                    <a:pt x="0" y="643"/>
                    <a:pt x="0" y="1441"/>
                  </a:cubicBezTo>
                  <a:cubicBezTo>
                    <a:pt x="0" y="2239"/>
                    <a:pt x="643" y="2882"/>
                    <a:pt x="1441" y="2882"/>
                  </a:cubicBezTo>
                  <a:lnTo>
                    <a:pt x="73867" y="2882"/>
                  </a:lnTo>
                  <a:cubicBezTo>
                    <a:pt x="74664" y="2882"/>
                    <a:pt x="75307" y="2239"/>
                    <a:pt x="75307" y="1441"/>
                  </a:cubicBezTo>
                  <a:cubicBezTo>
                    <a:pt x="75307" y="643"/>
                    <a:pt x="74664" y="0"/>
                    <a:pt x="73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0"/>
            <p:cNvSpPr/>
            <p:nvPr/>
          </p:nvSpPr>
          <p:spPr>
            <a:xfrm>
              <a:off x="1897550" y="3236225"/>
              <a:ext cx="72350" cy="1491600"/>
            </a:xfrm>
            <a:custGeom>
              <a:avLst/>
              <a:gdLst/>
              <a:ahLst/>
              <a:cxnLst/>
              <a:rect l="l" t="t" r="r" b="b"/>
              <a:pathLst>
                <a:path w="2894" h="59664" extrusionOk="0">
                  <a:moveTo>
                    <a:pt x="1461" y="1"/>
                  </a:moveTo>
                  <a:cubicBezTo>
                    <a:pt x="1446" y="1"/>
                    <a:pt x="1432" y="1"/>
                    <a:pt x="1417" y="1"/>
                  </a:cubicBezTo>
                  <a:cubicBezTo>
                    <a:pt x="631" y="25"/>
                    <a:pt x="0" y="680"/>
                    <a:pt x="24" y="1478"/>
                  </a:cubicBezTo>
                  <a:lnTo>
                    <a:pt x="1453" y="59663"/>
                  </a:lnTo>
                  <a:lnTo>
                    <a:pt x="2894" y="1478"/>
                  </a:lnTo>
                  <a:cubicBezTo>
                    <a:pt x="2894" y="1454"/>
                    <a:pt x="2894" y="1430"/>
                    <a:pt x="2894" y="1406"/>
                  </a:cubicBezTo>
                  <a:cubicBezTo>
                    <a:pt x="2882" y="623"/>
                    <a:pt x="2239"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0"/>
            <p:cNvSpPr/>
            <p:nvPr/>
          </p:nvSpPr>
          <p:spPr>
            <a:xfrm>
              <a:off x="2255325" y="3236125"/>
              <a:ext cx="194400" cy="1491700"/>
            </a:xfrm>
            <a:custGeom>
              <a:avLst/>
              <a:gdLst/>
              <a:ahLst/>
              <a:cxnLst/>
              <a:rect l="l" t="t" r="r" b="b"/>
              <a:pathLst>
                <a:path w="7776" h="59668" extrusionOk="0">
                  <a:moveTo>
                    <a:pt x="6283" y="1"/>
                  </a:moveTo>
                  <a:cubicBezTo>
                    <a:pt x="5533" y="1"/>
                    <a:pt x="4903" y="567"/>
                    <a:pt x="4835" y="1327"/>
                  </a:cubicBezTo>
                  <a:lnTo>
                    <a:pt x="1" y="59667"/>
                  </a:lnTo>
                  <a:lnTo>
                    <a:pt x="7692" y="1636"/>
                  </a:lnTo>
                  <a:cubicBezTo>
                    <a:pt x="7704" y="1613"/>
                    <a:pt x="7704" y="1589"/>
                    <a:pt x="7704" y="1565"/>
                  </a:cubicBezTo>
                  <a:cubicBezTo>
                    <a:pt x="7775" y="767"/>
                    <a:pt x="7180" y="77"/>
                    <a:pt x="6394" y="5"/>
                  </a:cubicBezTo>
                  <a:cubicBezTo>
                    <a:pt x="6357" y="2"/>
                    <a:pt x="6320" y="1"/>
                    <a:pt x="6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0"/>
            <p:cNvSpPr/>
            <p:nvPr/>
          </p:nvSpPr>
          <p:spPr>
            <a:xfrm>
              <a:off x="1417725" y="3236200"/>
              <a:ext cx="195000" cy="1491625"/>
            </a:xfrm>
            <a:custGeom>
              <a:avLst/>
              <a:gdLst/>
              <a:ahLst/>
              <a:cxnLst/>
              <a:rect l="l" t="t" r="r" b="b"/>
              <a:pathLst>
                <a:path w="7800" h="59665" extrusionOk="0">
                  <a:moveTo>
                    <a:pt x="1530" y="1"/>
                  </a:moveTo>
                  <a:cubicBezTo>
                    <a:pt x="1465" y="1"/>
                    <a:pt x="1400" y="5"/>
                    <a:pt x="1334" y="14"/>
                  </a:cubicBezTo>
                  <a:cubicBezTo>
                    <a:pt x="548" y="121"/>
                    <a:pt x="0" y="848"/>
                    <a:pt x="108" y="1633"/>
                  </a:cubicBezTo>
                  <a:lnTo>
                    <a:pt x="7799" y="59664"/>
                  </a:lnTo>
                  <a:lnTo>
                    <a:pt x="2965" y="1324"/>
                  </a:lnTo>
                  <a:cubicBezTo>
                    <a:pt x="2965" y="1300"/>
                    <a:pt x="2953" y="1276"/>
                    <a:pt x="2953" y="1252"/>
                  </a:cubicBezTo>
                  <a:cubicBezTo>
                    <a:pt x="2855" y="531"/>
                    <a:pt x="2246" y="1"/>
                    <a:pt x="1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0"/>
            <p:cNvSpPr/>
            <p:nvPr/>
          </p:nvSpPr>
          <p:spPr>
            <a:xfrm>
              <a:off x="3499225" y="1711650"/>
              <a:ext cx="753700" cy="892100"/>
            </a:xfrm>
            <a:custGeom>
              <a:avLst/>
              <a:gdLst/>
              <a:ahLst/>
              <a:cxnLst/>
              <a:rect l="l" t="t" r="r" b="b"/>
              <a:pathLst>
                <a:path w="30148" h="35684" extrusionOk="0">
                  <a:moveTo>
                    <a:pt x="12121" y="0"/>
                  </a:moveTo>
                  <a:lnTo>
                    <a:pt x="1" y="27825"/>
                  </a:lnTo>
                  <a:lnTo>
                    <a:pt x="18027" y="35683"/>
                  </a:lnTo>
                  <a:lnTo>
                    <a:pt x="30148" y="7859"/>
                  </a:lnTo>
                  <a:lnTo>
                    <a:pt x="12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0"/>
            <p:cNvSpPr/>
            <p:nvPr/>
          </p:nvSpPr>
          <p:spPr>
            <a:xfrm>
              <a:off x="3451025" y="1629475"/>
              <a:ext cx="848325" cy="1061175"/>
            </a:xfrm>
            <a:custGeom>
              <a:avLst/>
              <a:gdLst/>
              <a:ahLst/>
              <a:cxnLst/>
              <a:rect l="l" t="t" r="r" b="b"/>
              <a:pathLst>
                <a:path w="33933" h="42447" extrusionOk="0">
                  <a:moveTo>
                    <a:pt x="14049" y="3287"/>
                  </a:moveTo>
                  <a:lnTo>
                    <a:pt x="32076" y="11134"/>
                  </a:lnTo>
                  <a:lnTo>
                    <a:pt x="19967" y="38970"/>
                  </a:lnTo>
                  <a:lnTo>
                    <a:pt x="1941" y="31112"/>
                  </a:lnTo>
                  <a:lnTo>
                    <a:pt x="14049" y="3287"/>
                  </a:lnTo>
                  <a:close/>
                  <a:moveTo>
                    <a:pt x="15988" y="0"/>
                  </a:moveTo>
                  <a:cubicBezTo>
                    <a:pt x="15252" y="0"/>
                    <a:pt x="14527" y="460"/>
                    <a:pt x="14192" y="1228"/>
                  </a:cubicBezTo>
                  <a:lnTo>
                    <a:pt x="441" y="32803"/>
                  </a:lnTo>
                  <a:cubicBezTo>
                    <a:pt x="0" y="33815"/>
                    <a:pt x="405" y="34970"/>
                    <a:pt x="1345" y="35375"/>
                  </a:cubicBezTo>
                  <a:lnTo>
                    <a:pt x="17252" y="42304"/>
                  </a:lnTo>
                  <a:cubicBezTo>
                    <a:pt x="17474" y="42401"/>
                    <a:pt x="17706" y="42446"/>
                    <a:pt x="17937" y="42446"/>
                  </a:cubicBezTo>
                  <a:cubicBezTo>
                    <a:pt x="18676" y="42446"/>
                    <a:pt x="19405" y="41980"/>
                    <a:pt x="19741" y="41209"/>
                  </a:cubicBezTo>
                  <a:lnTo>
                    <a:pt x="33492" y="9634"/>
                  </a:lnTo>
                  <a:cubicBezTo>
                    <a:pt x="33933" y="8621"/>
                    <a:pt x="33528" y="7478"/>
                    <a:pt x="32599" y="7074"/>
                  </a:cubicBezTo>
                  <a:lnTo>
                    <a:pt x="16681" y="144"/>
                  </a:lnTo>
                  <a:cubicBezTo>
                    <a:pt x="16457" y="47"/>
                    <a:pt x="16222" y="0"/>
                    <a:pt x="15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0"/>
            <p:cNvSpPr/>
            <p:nvPr/>
          </p:nvSpPr>
          <p:spPr>
            <a:xfrm>
              <a:off x="3986500" y="1739225"/>
              <a:ext cx="118500" cy="58450"/>
            </a:xfrm>
            <a:custGeom>
              <a:avLst/>
              <a:gdLst/>
              <a:ahLst/>
              <a:cxnLst/>
              <a:rect l="l" t="t" r="r" b="b"/>
              <a:pathLst>
                <a:path w="4740" h="2338" extrusionOk="0">
                  <a:moveTo>
                    <a:pt x="312" y="1"/>
                  </a:moveTo>
                  <a:cubicBezTo>
                    <a:pt x="205" y="1"/>
                    <a:pt x="104" y="67"/>
                    <a:pt x="60" y="171"/>
                  </a:cubicBezTo>
                  <a:cubicBezTo>
                    <a:pt x="0" y="302"/>
                    <a:pt x="60" y="469"/>
                    <a:pt x="203" y="529"/>
                  </a:cubicBezTo>
                  <a:lnTo>
                    <a:pt x="4310" y="2315"/>
                  </a:lnTo>
                  <a:cubicBezTo>
                    <a:pt x="4348" y="2330"/>
                    <a:pt x="4386" y="2337"/>
                    <a:pt x="4425" y="2337"/>
                  </a:cubicBezTo>
                  <a:cubicBezTo>
                    <a:pt x="4533" y="2337"/>
                    <a:pt x="4636" y="2277"/>
                    <a:pt x="4680" y="2172"/>
                  </a:cubicBezTo>
                  <a:cubicBezTo>
                    <a:pt x="4739" y="2041"/>
                    <a:pt x="4668" y="1874"/>
                    <a:pt x="4537" y="1815"/>
                  </a:cubicBezTo>
                  <a:lnTo>
                    <a:pt x="429" y="29"/>
                  </a:lnTo>
                  <a:cubicBezTo>
                    <a:pt x="391" y="9"/>
                    <a:pt x="351"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0"/>
            <p:cNvSpPr/>
            <p:nvPr/>
          </p:nvSpPr>
          <p:spPr>
            <a:xfrm>
              <a:off x="3670975" y="2526325"/>
              <a:ext cx="62250" cy="62250"/>
            </a:xfrm>
            <a:custGeom>
              <a:avLst/>
              <a:gdLst/>
              <a:ahLst/>
              <a:cxnLst/>
              <a:rect l="l" t="t" r="r" b="b"/>
              <a:pathLst>
                <a:path w="2490" h="2490" extrusionOk="0">
                  <a:moveTo>
                    <a:pt x="1251" y="1"/>
                  </a:moveTo>
                  <a:cubicBezTo>
                    <a:pt x="560" y="1"/>
                    <a:pt x="1" y="560"/>
                    <a:pt x="1" y="1239"/>
                  </a:cubicBezTo>
                  <a:cubicBezTo>
                    <a:pt x="1" y="1930"/>
                    <a:pt x="560" y="2489"/>
                    <a:pt x="1251" y="2489"/>
                  </a:cubicBezTo>
                  <a:cubicBezTo>
                    <a:pt x="1930" y="2489"/>
                    <a:pt x="2489" y="1930"/>
                    <a:pt x="2489" y="1239"/>
                  </a:cubicBezTo>
                  <a:cubicBezTo>
                    <a:pt x="2489" y="560"/>
                    <a:pt x="1930"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0"/>
            <p:cNvSpPr/>
            <p:nvPr/>
          </p:nvSpPr>
          <p:spPr>
            <a:xfrm>
              <a:off x="2727125" y="1791000"/>
              <a:ext cx="1003425" cy="1027175"/>
            </a:xfrm>
            <a:custGeom>
              <a:avLst/>
              <a:gdLst/>
              <a:ahLst/>
              <a:cxnLst/>
              <a:rect l="l" t="t" r="r" b="b"/>
              <a:pathLst>
                <a:path w="40137" h="41087" extrusionOk="0">
                  <a:moveTo>
                    <a:pt x="14884" y="0"/>
                  </a:moveTo>
                  <a:cubicBezTo>
                    <a:pt x="14452" y="0"/>
                    <a:pt x="14028" y="147"/>
                    <a:pt x="13692" y="446"/>
                  </a:cubicBezTo>
                  <a:lnTo>
                    <a:pt x="774" y="12031"/>
                  </a:lnTo>
                  <a:cubicBezTo>
                    <a:pt x="12" y="12709"/>
                    <a:pt x="0" y="13936"/>
                    <a:pt x="738" y="14745"/>
                  </a:cubicBezTo>
                  <a:lnTo>
                    <a:pt x="23729" y="40391"/>
                  </a:lnTo>
                  <a:cubicBezTo>
                    <a:pt x="24142" y="40851"/>
                    <a:pt x="24704" y="41087"/>
                    <a:pt x="25252" y="41087"/>
                  </a:cubicBezTo>
                  <a:cubicBezTo>
                    <a:pt x="25684" y="41087"/>
                    <a:pt x="26108" y="40940"/>
                    <a:pt x="26444" y="40641"/>
                  </a:cubicBezTo>
                  <a:lnTo>
                    <a:pt x="39350" y="29057"/>
                  </a:lnTo>
                  <a:cubicBezTo>
                    <a:pt x="40112" y="28366"/>
                    <a:pt x="40136" y="27152"/>
                    <a:pt x="39398" y="26330"/>
                  </a:cubicBezTo>
                  <a:lnTo>
                    <a:pt x="16407" y="696"/>
                  </a:lnTo>
                  <a:cubicBezTo>
                    <a:pt x="15994" y="236"/>
                    <a:pt x="15432" y="0"/>
                    <a:pt x="14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0"/>
            <p:cNvSpPr/>
            <p:nvPr/>
          </p:nvSpPr>
          <p:spPr>
            <a:xfrm>
              <a:off x="3216450" y="1947750"/>
              <a:ext cx="482250" cy="1038600"/>
            </a:xfrm>
            <a:custGeom>
              <a:avLst/>
              <a:gdLst/>
              <a:ahLst/>
              <a:cxnLst/>
              <a:rect l="l" t="t" r="r" b="b"/>
              <a:pathLst>
                <a:path w="19290" h="41544" extrusionOk="0">
                  <a:moveTo>
                    <a:pt x="7220" y="0"/>
                  </a:moveTo>
                  <a:cubicBezTo>
                    <a:pt x="7183" y="0"/>
                    <a:pt x="7146" y="3"/>
                    <a:pt x="7109" y="10"/>
                  </a:cubicBezTo>
                  <a:lnTo>
                    <a:pt x="4716" y="427"/>
                  </a:lnTo>
                  <a:cubicBezTo>
                    <a:pt x="4382" y="486"/>
                    <a:pt x="4156" y="808"/>
                    <a:pt x="4216" y="1141"/>
                  </a:cubicBezTo>
                  <a:lnTo>
                    <a:pt x="4418" y="2248"/>
                  </a:lnTo>
                  <a:lnTo>
                    <a:pt x="1037" y="2856"/>
                  </a:lnTo>
                  <a:cubicBezTo>
                    <a:pt x="418" y="2963"/>
                    <a:pt x="1" y="3546"/>
                    <a:pt x="108" y="4165"/>
                  </a:cubicBezTo>
                  <a:lnTo>
                    <a:pt x="3132" y="21227"/>
                  </a:lnTo>
                  <a:lnTo>
                    <a:pt x="6573" y="40610"/>
                  </a:lnTo>
                  <a:cubicBezTo>
                    <a:pt x="6669" y="41153"/>
                    <a:pt x="7155" y="41544"/>
                    <a:pt x="7691" y="41544"/>
                  </a:cubicBezTo>
                  <a:cubicBezTo>
                    <a:pt x="7754" y="41544"/>
                    <a:pt x="7819" y="41538"/>
                    <a:pt x="7883" y="41527"/>
                  </a:cubicBezTo>
                  <a:lnTo>
                    <a:pt x="18265" y="39682"/>
                  </a:lnTo>
                  <a:cubicBezTo>
                    <a:pt x="18884" y="39574"/>
                    <a:pt x="19289" y="38991"/>
                    <a:pt x="19182" y="38372"/>
                  </a:cubicBezTo>
                  <a:lnTo>
                    <a:pt x="15741" y="18989"/>
                  </a:lnTo>
                  <a:lnTo>
                    <a:pt x="12729" y="1927"/>
                  </a:lnTo>
                  <a:cubicBezTo>
                    <a:pt x="12622" y="1384"/>
                    <a:pt x="12145" y="993"/>
                    <a:pt x="11602" y="993"/>
                  </a:cubicBezTo>
                  <a:cubicBezTo>
                    <a:pt x="11538" y="993"/>
                    <a:pt x="11473" y="999"/>
                    <a:pt x="11407" y="1010"/>
                  </a:cubicBezTo>
                  <a:lnTo>
                    <a:pt x="8026" y="1617"/>
                  </a:lnTo>
                  <a:lnTo>
                    <a:pt x="7823" y="510"/>
                  </a:lnTo>
                  <a:cubicBezTo>
                    <a:pt x="7770" y="203"/>
                    <a:pt x="7511" y="0"/>
                    <a:pt x="7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0"/>
            <p:cNvSpPr/>
            <p:nvPr/>
          </p:nvSpPr>
          <p:spPr>
            <a:xfrm>
              <a:off x="2609550" y="2304575"/>
              <a:ext cx="2307150" cy="2703925"/>
            </a:xfrm>
            <a:custGeom>
              <a:avLst/>
              <a:gdLst/>
              <a:ahLst/>
              <a:cxnLst/>
              <a:rect l="l" t="t" r="r" b="b"/>
              <a:pathLst>
                <a:path w="92286" h="108157" extrusionOk="0">
                  <a:moveTo>
                    <a:pt x="0" y="1"/>
                  </a:moveTo>
                  <a:lnTo>
                    <a:pt x="631" y="5489"/>
                  </a:lnTo>
                  <a:lnTo>
                    <a:pt x="11394" y="100144"/>
                  </a:lnTo>
                  <a:cubicBezTo>
                    <a:pt x="11918" y="104716"/>
                    <a:pt x="15776" y="108157"/>
                    <a:pt x="20372" y="108157"/>
                  </a:cubicBezTo>
                  <a:lnTo>
                    <a:pt x="71914" y="108157"/>
                  </a:lnTo>
                  <a:cubicBezTo>
                    <a:pt x="76510" y="108157"/>
                    <a:pt x="80367" y="104716"/>
                    <a:pt x="80891" y="100144"/>
                  </a:cubicBezTo>
                  <a:lnTo>
                    <a:pt x="91666" y="5489"/>
                  </a:lnTo>
                  <a:lnTo>
                    <a:pt x="92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0"/>
            <p:cNvSpPr/>
            <p:nvPr/>
          </p:nvSpPr>
          <p:spPr>
            <a:xfrm>
              <a:off x="2609550" y="2304575"/>
              <a:ext cx="2307150" cy="137250"/>
            </a:xfrm>
            <a:custGeom>
              <a:avLst/>
              <a:gdLst/>
              <a:ahLst/>
              <a:cxnLst/>
              <a:rect l="l" t="t" r="r" b="b"/>
              <a:pathLst>
                <a:path w="92286" h="5490" extrusionOk="0">
                  <a:moveTo>
                    <a:pt x="0" y="1"/>
                  </a:moveTo>
                  <a:lnTo>
                    <a:pt x="631" y="5489"/>
                  </a:lnTo>
                  <a:lnTo>
                    <a:pt x="91666" y="5489"/>
                  </a:lnTo>
                  <a:lnTo>
                    <a:pt x="922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0"/>
            <p:cNvSpPr/>
            <p:nvPr/>
          </p:nvSpPr>
          <p:spPr>
            <a:xfrm>
              <a:off x="2504475" y="2256350"/>
              <a:ext cx="2517300" cy="96175"/>
            </a:xfrm>
            <a:custGeom>
              <a:avLst/>
              <a:gdLst/>
              <a:ahLst/>
              <a:cxnLst/>
              <a:rect l="l" t="t" r="r" b="b"/>
              <a:pathLst>
                <a:path w="100692" h="3847" extrusionOk="0">
                  <a:moveTo>
                    <a:pt x="1929" y="1"/>
                  </a:moveTo>
                  <a:cubicBezTo>
                    <a:pt x="857" y="1"/>
                    <a:pt x="0" y="870"/>
                    <a:pt x="0" y="1930"/>
                  </a:cubicBezTo>
                  <a:cubicBezTo>
                    <a:pt x="0" y="2989"/>
                    <a:pt x="857" y="3847"/>
                    <a:pt x="1929" y="3847"/>
                  </a:cubicBezTo>
                  <a:lnTo>
                    <a:pt x="98763" y="3847"/>
                  </a:lnTo>
                  <a:cubicBezTo>
                    <a:pt x="99834" y="3847"/>
                    <a:pt x="100691" y="2989"/>
                    <a:pt x="100691" y="1930"/>
                  </a:cubicBezTo>
                  <a:cubicBezTo>
                    <a:pt x="100691" y="870"/>
                    <a:pt x="99834" y="1"/>
                    <a:pt x="98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0"/>
            <p:cNvSpPr/>
            <p:nvPr/>
          </p:nvSpPr>
          <p:spPr>
            <a:xfrm>
              <a:off x="3714450" y="2638825"/>
              <a:ext cx="96750" cy="1994625"/>
            </a:xfrm>
            <a:custGeom>
              <a:avLst/>
              <a:gdLst/>
              <a:ahLst/>
              <a:cxnLst/>
              <a:rect l="l" t="t" r="r" b="b"/>
              <a:pathLst>
                <a:path w="3870" h="79785" extrusionOk="0">
                  <a:moveTo>
                    <a:pt x="1949" y="1"/>
                  </a:moveTo>
                  <a:cubicBezTo>
                    <a:pt x="1935" y="1"/>
                    <a:pt x="1920" y="1"/>
                    <a:pt x="1905" y="1"/>
                  </a:cubicBezTo>
                  <a:cubicBezTo>
                    <a:pt x="834" y="25"/>
                    <a:pt x="0" y="906"/>
                    <a:pt x="24" y="1966"/>
                  </a:cubicBezTo>
                  <a:lnTo>
                    <a:pt x="1953" y="79785"/>
                  </a:lnTo>
                  <a:lnTo>
                    <a:pt x="3870" y="1966"/>
                  </a:lnTo>
                  <a:cubicBezTo>
                    <a:pt x="3870" y="1942"/>
                    <a:pt x="3870" y="1906"/>
                    <a:pt x="3870" y="1871"/>
                  </a:cubicBezTo>
                  <a:cubicBezTo>
                    <a:pt x="3846" y="826"/>
                    <a:pt x="2989" y="1"/>
                    <a:pt x="1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0"/>
            <p:cNvSpPr/>
            <p:nvPr/>
          </p:nvSpPr>
          <p:spPr>
            <a:xfrm>
              <a:off x="4192775" y="2638700"/>
              <a:ext cx="259875" cy="1994750"/>
            </a:xfrm>
            <a:custGeom>
              <a:avLst/>
              <a:gdLst/>
              <a:ahLst/>
              <a:cxnLst/>
              <a:rect l="l" t="t" r="r" b="b"/>
              <a:pathLst>
                <a:path w="10395" h="79790" extrusionOk="0">
                  <a:moveTo>
                    <a:pt x="8395" y="0"/>
                  </a:moveTo>
                  <a:cubicBezTo>
                    <a:pt x="7401" y="0"/>
                    <a:pt x="6556" y="761"/>
                    <a:pt x="6466" y="1769"/>
                  </a:cubicBezTo>
                  <a:lnTo>
                    <a:pt x="0" y="79790"/>
                  </a:lnTo>
                  <a:lnTo>
                    <a:pt x="10287" y="2185"/>
                  </a:lnTo>
                  <a:cubicBezTo>
                    <a:pt x="10299" y="2150"/>
                    <a:pt x="10299" y="2114"/>
                    <a:pt x="10299" y="2090"/>
                  </a:cubicBezTo>
                  <a:cubicBezTo>
                    <a:pt x="10395" y="1030"/>
                    <a:pt x="9609" y="102"/>
                    <a:pt x="8549" y="6"/>
                  </a:cubicBezTo>
                  <a:cubicBezTo>
                    <a:pt x="8497" y="2"/>
                    <a:pt x="8446" y="0"/>
                    <a:pt x="8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0"/>
            <p:cNvSpPr/>
            <p:nvPr/>
          </p:nvSpPr>
          <p:spPr>
            <a:xfrm>
              <a:off x="3072700" y="2638775"/>
              <a:ext cx="260775" cy="1994675"/>
            </a:xfrm>
            <a:custGeom>
              <a:avLst/>
              <a:gdLst/>
              <a:ahLst/>
              <a:cxnLst/>
              <a:rect l="l" t="t" r="r" b="b"/>
              <a:pathLst>
                <a:path w="10431" h="79787" extrusionOk="0">
                  <a:moveTo>
                    <a:pt x="2039" y="0"/>
                  </a:moveTo>
                  <a:cubicBezTo>
                    <a:pt x="1959" y="0"/>
                    <a:pt x="1879" y="5"/>
                    <a:pt x="1798" y="15"/>
                  </a:cubicBezTo>
                  <a:cubicBezTo>
                    <a:pt x="738" y="158"/>
                    <a:pt x="0" y="1123"/>
                    <a:pt x="143" y="2182"/>
                  </a:cubicBezTo>
                  <a:lnTo>
                    <a:pt x="10430" y="79787"/>
                  </a:lnTo>
                  <a:lnTo>
                    <a:pt x="3965" y="1766"/>
                  </a:lnTo>
                  <a:cubicBezTo>
                    <a:pt x="3965" y="1742"/>
                    <a:pt x="3953" y="1706"/>
                    <a:pt x="3953" y="1670"/>
                  </a:cubicBezTo>
                  <a:cubicBezTo>
                    <a:pt x="3821" y="703"/>
                    <a:pt x="2990" y="0"/>
                    <a:pt x="2039" y="0"/>
                  </a:cubicBezTo>
                  <a:close/>
                  <a:moveTo>
                    <a:pt x="10430" y="79787"/>
                  </a:moveTo>
                  <a:lnTo>
                    <a:pt x="10430" y="79787"/>
                  </a:lnTo>
                  <a:lnTo>
                    <a:pt x="10430" y="797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0"/>
            <p:cNvSpPr/>
            <p:nvPr/>
          </p:nvSpPr>
          <p:spPr>
            <a:xfrm>
              <a:off x="5064025" y="4103900"/>
              <a:ext cx="320300" cy="982000"/>
            </a:xfrm>
            <a:custGeom>
              <a:avLst/>
              <a:gdLst/>
              <a:ahLst/>
              <a:cxnLst/>
              <a:rect l="l" t="t" r="r" b="b"/>
              <a:pathLst>
                <a:path w="12812" h="39280" extrusionOk="0">
                  <a:moveTo>
                    <a:pt x="1131" y="1"/>
                  </a:moveTo>
                  <a:cubicBezTo>
                    <a:pt x="500" y="1"/>
                    <a:pt x="0" y="513"/>
                    <a:pt x="0" y="1132"/>
                  </a:cubicBezTo>
                  <a:lnTo>
                    <a:pt x="0" y="38136"/>
                  </a:lnTo>
                  <a:cubicBezTo>
                    <a:pt x="0" y="38767"/>
                    <a:pt x="500" y="39279"/>
                    <a:pt x="1131" y="39279"/>
                  </a:cubicBezTo>
                  <a:lnTo>
                    <a:pt x="11668" y="39279"/>
                  </a:lnTo>
                  <a:cubicBezTo>
                    <a:pt x="12299" y="39279"/>
                    <a:pt x="12811" y="38767"/>
                    <a:pt x="12811" y="38136"/>
                  </a:cubicBezTo>
                  <a:lnTo>
                    <a:pt x="12811" y="1132"/>
                  </a:lnTo>
                  <a:cubicBezTo>
                    <a:pt x="12811" y="513"/>
                    <a:pt x="12299" y="1"/>
                    <a:pt x="11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0"/>
            <p:cNvSpPr/>
            <p:nvPr/>
          </p:nvSpPr>
          <p:spPr>
            <a:xfrm>
              <a:off x="5064025" y="4565275"/>
              <a:ext cx="320300" cy="520625"/>
            </a:xfrm>
            <a:custGeom>
              <a:avLst/>
              <a:gdLst/>
              <a:ahLst/>
              <a:cxnLst/>
              <a:rect l="l" t="t" r="r" b="b"/>
              <a:pathLst>
                <a:path w="12812" h="20825" extrusionOk="0">
                  <a:moveTo>
                    <a:pt x="0" y="0"/>
                  </a:moveTo>
                  <a:lnTo>
                    <a:pt x="0" y="19681"/>
                  </a:lnTo>
                  <a:cubicBezTo>
                    <a:pt x="0" y="20312"/>
                    <a:pt x="500" y="20824"/>
                    <a:pt x="1131" y="20824"/>
                  </a:cubicBezTo>
                  <a:lnTo>
                    <a:pt x="11668" y="20824"/>
                  </a:lnTo>
                  <a:cubicBezTo>
                    <a:pt x="12299" y="20824"/>
                    <a:pt x="12811" y="20312"/>
                    <a:pt x="12811" y="19681"/>
                  </a:cubicBezTo>
                  <a:lnTo>
                    <a:pt x="12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0"/>
            <p:cNvSpPr/>
            <p:nvPr/>
          </p:nvSpPr>
          <p:spPr>
            <a:xfrm>
              <a:off x="5178325" y="4060450"/>
              <a:ext cx="91700" cy="43475"/>
            </a:xfrm>
            <a:custGeom>
              <a:avLst/>
              <a:gdLst/>
              <a:ahLst/>
              <a:cxnLst/>
              <a:rect l="l" t="t" r="r" b="b"/>
              <a:pathLst>
                <a:path w="3668" h="1739" extrusionOk="0">
                  <a:moveTo>
                    <a:pt x="619" y="1"/>
                  </a:moveTo>
                  <a:cubicBezTo>
                    <a:pt x="274" y="1"/>
                    <a:pt x="0" y="274"/>
                    <a:pt x="0" y="620"/>
                  </a:cubicBezTo>
                  <a:lnTo>
                    <a:pt x="0" y="1739"/>
                  </a:lnTo>
                  <a:lnTo>
                    <a:pt x="3667" y="1739"/>
                  </a:lnTo>
                  <a:lnTo>
                    <a:pt x="3667" y="620"/>
                  </a:lnTo>
                  <a:cubicBezTo>
                    <a:pt x="3667" y="274"/>
                    <a:pt x="3381"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0"/>
            <p:cNvSpPr/>
            <p:nvPr/>
          </p:nvSpPr>
          <p:spPr>
            <a:xfrm>
              <a:off x="5159550" y="4650400"/>
              <a:ext cx="128925" cy="350375"/>
            </a:xfrm>
            <a:custGeom>
              <a:avLst/>
              <a:gdLst/>
              <a:ahLst/>
              <a:cxnLst/>
              <a:rect l="l" t="t" r="r" b="b"/>
              <a:pathLst>
                <a:path w="5157" h="14015" extrusionOk="0">
                  <a:moveTo>
                    <a:pt x="2585" y="1"/>
                  </a:moveTo>
                  <a:lnTo>
                    <a:pt x="1" y="8180"/>
                  </a:lnTo>
                  <a:lnTo>
                    <a:pt x="2585" y="8180"/>
                  </a:lnTo>
                  <a:lnTo>
                    <a:pt x="2585" y="14014"/>
                  </a:lnTo>
                  <a:lnTo>
                    <a:pt x="5156" y="5835"/>
                  </a:lnTo>
                  <a:lnTo>
                    <a:pt x="2585" y="5835"/>
                  </a:lnTo>
                  <a:lnTo>
                    <a:pt x="2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0"/>
            <p:cNvSpPr/>
            <p:nvPr/>
          </p:nvSpPr>
          <p:spPr>
            <a:xfrm>
              <a:off x="5217900" y="4149450"/>
              <a:ext cx="12225" cy="91700"/>
            </a:xfrm>
            <a:custGeom>
              <a:avLst/>
              <a:gdLst/>
              <a:ahLst/>
              <a:cxnLst/>
              <a:rect l="l" t="t" r="r" b="b"/>
              <a:pathLst>
                <a:path w="489" h="3668" extrusionOk="0">
                  <a:moveTo>
                    <a:pt x="1" y="0"/>
                  </a:moveTo>
                  <a:lnTo>
                    <a:pt x="1" y="3668"/>
                  </a:lnTo>
                  <a:lnTo>
                    <a:pt x="489" y="3668"/>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0"/>
            <p:cNvSpPr/>
            <p:nvPr/>
          </p:nvSpPr>
          <p:spPr>
            <a:xfrm>
              <a:off x="5178325" y="4189325"/>
              <a:ext cx="91700" cy="11950"/>
            </a:xfrm>
            <a:custGeom>
              <a:avLst/>
              <a:gdLst/>
              <a:ahLst/>
              <a:cxnLst/>
              <a:rect l="l" t="t" r="r" b="b"/>
              <a:pathLst>
                <a:path w="3668" h="478" extrusionOk="0">
                  <a:moveTo>
                    <a:pt x="0" y="1"/>
                  </a:moveTo>
                  <a:lnTo>
                    <a:pt x="0" y="477"/>
                  </a:lnTo>
                  <a:lnTo>
                    <a:pt x="3667" y="477"/>
                  </a:ln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0"/>
            <p:cNvSpPr/>
            <p:nvPr/>
          </p:nvSpPr>
          <p:spPr>
            <a:xfrm>
              <a:off x="5178325" y="4439675"/>
              <a:ext cx="91700" cy="12225"/>
            </a:xfrm>
            <a:custGeom>
              <a:avLst/>
              <a:gdLst/>
              <a:ahLst/>
              <a:cxnLst/>
              <a:rect l="l" t="t" r="r" b="b"/>
              <a:pathLst>
                <a:path w="3668" h="489" extrusionOk="0">
                  <a:moveTo>
                    <a:pt x="0" y="0"/>
                  </a:moveTo>
                  <a:lnTo>
                    <a:pt x="0" y="488"/>
                  </a:lnTo>
                  <a:lnTo>
                    <a:pt x="3667" y="488"/>
                  </a:lnTo>
                  <a:lnTo>
                    <a:pt x="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0"/>
            <p:cNvSpPr/>
            <p:nvPr/>
          </p:nvSpPr>
          <p:spPr>
            <a:xfrm>
              <a:off x="4183850" y="4848350"/>
              <a:ext cx="981975" cy="320300"/>
            </a:xfrm>
            <a:custGeom>
              <a:avLst/>
              <a:gdLst/>
              <a:ahLst/>
              <a:cxnLst/>
              <a:rect l="l" t="t" r="r" b="b"/>
              <a:pathLst>
                <a:path w="39279" h="12812" extrusionOk="0">
                  <a:moveTo>
                    <a:pt x="1131" y="0"/>
                  </a:moveTo>
                  <a:cubicBezTo>
                    <a:pt x="512" y="0"/>
                    <a:pt x="0" y="512"/>
                    <a:pt x="0" y="1131"/>
                  </a:cubicBezTo>
                  <a:lnTo>
                    <a:pt x="0" y="11668"/>
                  </a:lnTo>
                  <a:cubicBezTo>
                    <a:pt x="0" y="12299"/>
                    <a:pt x="512" y="12811"/>
                    <a:pt x="1131" y="12811"/>
                  </a:cubicBezTo>
                  <a:lnTo>
                    <a:pt x="38148" y="12811"/>
                  </a:lnTo>
                  <a:cubicBezTo>
                    <a:pt x="38767" y="12811"/>
                    <a:pt x="39279" y="12299"/>
                    <a:pt x="39279" y="11668"/>
                  </a:cubicBezTo>
                  <a:lnTo>
                    <a:pt x="39279" y="1131"/>
                  </a:lnTo>
                  <a:cubicBezTo>
                    <a:pt x="39279" y="512"/>
                    <a:pt x="38767" y="0"/>
                    <a:pt x="38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0"/>
            <p:cNvSpPr/>
            <p:nvPr/>
          </p:nvSpPr>
          <p:spPr>
            <a:xfrm>
              <a:off x="4645200" y="4848350"/>
              <a:ext cx="520625" cy="320300"/>
            </a:xfrm>
            <a:custGeom>
              <a:avLst/>
              <a:gdLst/>
              <a:ahLst/>
              <a:cxnLst/>
              <a:rect l="l" t="t" r="r" b="b"/>
              <a:pathLst>
                <a:path w="20825" h="12812" extrusionOk="0">
                  <a:moveTo>
                    <a:pt x="1" y="0"/>
                  </a:moveTo>
                  <a:lnTo>
                    <a:pt x="1" y="12811"/>
                  </a:lnTo>
                  <a:lnTo>
                    <a:pt x="19694" y="12811"/>
                  </a:lnTo>
                  <a:cubicBezTo>
                    <a:pt x="20313" y="12811"/>
                    <a:pt x="20825" y="12299"/>
                    <a:pt x="20825" y="11668"/>
                  </a:cubicBezTo>
                  <a:lnTo>
                    <a:pt x="20825" y="1131"/>
                  </a:lnTo>
                  <a:cubicBezTo>
                    <a:pt x="20825" y="512"/>
                    <a:pt x="20313" y="0"/>
                    <a:pt x="19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0"/>
            <p:cNvSpPr/>
            <p:nvPr/>
          </p:nvSpPr>
          <p:spPr>
            <a:xfrm>
              <a:off x="4140375" y="4962650"/>
              <a:ext cx="43500" cy="91700"/>
            </a:xfrm>
            <a:custGeom>
              <a:avLst/>
              <a:gdLst/>
              <a:ahLst/>
              <a:cxnLst/>
              <a:rect l="l" t="t" r="r" b="b"/>
              <a:pathLst>
                <a:path w="1740" h="3668" extrusionOk="0">
                  <a:moveTo>
                    <a:pt x="620" y="0"/>
                  </a:moveTo>
                  <a:cubicBezTo>
                    <a:pt x="275" y="0"/>
                    <a:pt x="1" y="274"/>
                    <a:pt x="1" y="619"/>
                  </a:cubicBezTo>
                  <a:lnTo>
                    <a:pt x="1" y="3048"/>
                  </a:lnTo>
                  <a:cubicBezTo>
                    <a:pt x="1" y="3382"/>
                    <a:pt x="275" y="3667"/>
                    <a:pt x="620" y="3667"/>
                  </a:cubicBezTo>
                  <a:lnTo>
                    <a:pt x="1739" y="3667"/>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0"/>
            <p:cNvSpPr/>
            <p:nvPr/>
          </p:nvSpPr>
          <p:spPr>
            <a:xfrm>
              <a:off x="4730350" y="4943900"/>
              <a:ext cx="350350" cy="128900"/>
            </a:xfrm>
            <a:custGeom>
              <a:avLst/>
              <a:gdLst/>
              <a:ahLst/>
              <a:cxnLst/>
              <a:rect l="l" t="t" r="r" b="b"/>
              <a:pathLst>
                <a:path w="14014" h="5156" extrusionOk="0">
                  <a:moveTo>
                    <a:pt x="5834" y="0"/>
                  </a:moveTo>
                  <a:lnTo>
                    <a:pt x="5834" y="2584"/>
                  </a:lnTo>
                  <a:lnTo>
                    <a:pt x="0" y="2584"/>
                  </a:lnTo>
                  <a:lnTo>
                    <a:pt x="8180" y="5156"/>
                  </a:lnTo>
                  <a:lnTo>
                    <a:pt x="8180" y="2584"/>
                  </a:lnTo>
                  <a:lnTo>
                    <a:pt x="14014" y="2584"/>
                  </a:lnTo>
                  <a:lnTo>
                    <a:pt x="5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0"/>
            <p:cNvSpPr/>
            <p:nvPr/>
          </p:nvSpPr>
          <p:spPr>
            <a:xfrm>
              <a:off x="4229375" y="5002525"/>
              <a:ext cx="91725" cy="11925"/>
            </a:xfrm>
            <a:custGeom>
              <a:avLst/>
              <a:gdLst/>
              <a:ahLst/>
              <a:cxnLst/>
              <a:rect l="l" t="t" r="r" b="b"/>
              <a:pathLst>
                <a:path w="3669" h="477" extrusionOk="0">
                  <a:moveTo>
                    <a:pt x="1" y="1"/>
                  </a:moveTo>
                  <a:lnTo>
                    <a:pt x="1" y="477"/>
                  </a:lnTo>
                  <a:lnTo>
                    <a:pt x="3668" y="477"/>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0"/>
            <p:cNvSpPr/>
            <p:nvPr/>
          </p:nvSpPr>
          <p:spPr>
            <a:xfrm>
              <a:off x="4269275" y="4962650"/>
              <a:ext cx="11925" cy="91700"/>
            </a:xfrm>
            <a:custGeom>
              <a:avLst/>
              <a:gdLst/>
              <a:ahLst/>
              <a:cxnLst/>
              <a:rect l="l" t="t" r="r" b="b"/>
              <a:pathLst>
                <a:path w="477" h="3668" extrusionOk="0">
                  <a:moveTo>
                    <a:pt x="0" y="0"/>
                  </a:moveTo>
                  <a:lnTo>
                    <a:pt x="0" y="3667"/>
                  </a:lnTo>
                  <a:lnTo>
                    <a:pt x="477" y="366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0"/>
            <p:cNvSpPr/>
            <p:nvPr/>
          </p:nvSpPr>
          <p:spPr>
            <a:xfrm>
              <a:off x="4519600" y="4962650"/>
              <a:ext cx="12225" cy="91700"/>
            </a:xfrm>
            <a:custGeom>
              <a:avLst/>
              <a:gdLst/>
              <a:ahLst/>
              <a:cxnLst/>
              <a:rect l="l" t="t" r="r" b="b"/>
              <a:pathLst>
                <a:path w="489" h="3668" extrusionOk="0">
                  <a:moveTo>
                    <a:pt x="1" y="0"/>
                  </a:moveTo>
                  <a:lnTo>
                    <a:pt x="1" y="3667"/>
                  </a:lnTo>
                  <a:lnTo>
                    <a:pt x="489" y="3667"/>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0"/>
            <p:cNvSpPr/>
            <p:nvPr/>
          </p:nvSpPr>
          <p:spPr>
            <a:xfrm>
              <a:off x="3425725" y="3713375"/>
              <a:ext cx="196775" cy="151850"/>
            </a:xfrm>
            <a:custGeom>
              <a:avLst/>
              <a:gdLst/>
              <a:ahLst/>
              <a:cxnLst/>
              <a:rect l="l" t="t" r="r" b="b"/>
              <a:pathLst>
                <a:path w="7871" h="6074" extrusionOk="0">
                  <a:moveTo>
                    <a:pt x="0" y="1"/>
                  </a:moveTo>
                  <a:lnTo>
                    <a:pt x="0" y="6073"/>
                  </a:lnTo>
                  <a:lnTo>
                    <a:pt x="7870" y="6073"/>
                  </a:lnTo>
                  <a:lnTo>
                    <a:pt x="7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0"/>
            <p:cNvSpPr/>
            <p:nvPr/>
          </p:nvSpPr>
          <p:spPr>
            <a:xfrm>
              <a:off x="3408150" y="3630050"/>
              <a:ext cx="231900" cy="98825"/>
            </a:xfrm>
            <a:custGeom>
              <a:avLst/>
              <a:gdLst/>
              <a:ahLst/>
              <a:cxnLst/>
              <a:rect l="l" t="t" r="r" b="b"/>
              <a:pathLst>
                <a:path w="9276" h="3953" extrusionOk="0">
                  <a:moveTo>
                    <a:pt x="989" y="0"/>
                  </a:moveTo>
                  <a:cubicBezTo>
                    <a:pt x="441" y="0"/>
                    <a:pt x="1" y="441"/>
                    <a:pt x="1" y="988"/>
                  </a:cubicBezTo>
                  <a:lnTo>
                    <a:pt x="1" y="3953"/>
                  </a:lnTo>
                  <a:lnTo>
                    <a:pt x="9276" y="3953"/>
                  </a:lnTo>
                  <a:lnTo>
                    <a:pt x="9276" y="988"/>
                  </a:lnTo>
                  <a:cubicBezTo>
                    <a:pt x="9276" y="441"/>
                    <a:pt x="8835" y="0"/>
                    <a:pt x="8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0"/>
            <p:cNvSpPr/>
            <p:nvPr/>
          </p:nvSpPr>
          <p:spPr>
            <a:xfrm>
              <a:off x="3218850" y="3865200"/>
              <a:ext cx="610200" cy="1273675"/>
            </a:xfrm>
            <a:custGeom>
              <a:avLst/>
              <a:gdLst/>
              <a:ahLst/>
              <a:cxnLst/>
              <a:rect l="l" t="t" r="r" b="b"/>
              <a:pathLst>
                <a:path w="24408" h="50947" extrusionOk="0">
                  <a:moveTo>
                    <a:pt x="8263" y="0"/>
                  </a:moveTo>
                  <a:cubicBezTo>
                    <a:pt x="4596" y="1536"/>
                    <a:pt x="2000" y="5155"/>
                    <a:pt x="2000" y="9406"/>
                  </a:cubicBezTo>
                  <a:cubicBezTo>
                    <a:pt x="2000" y="10347"/>
                    <a:pt x="2131" y="11263"/>
                    <a:pt x="2370" y="12132"/>
                  </a:cubicBezTo>
                  <a:cubicBezTo>
                    <a:pt x="3239" y="15276"/>
                    <a:pt x="2882" y="18633"/>
                    <a:pt x="1405" y="21538"/>
                  </a:cubicBezTo>
                  <a:cubicBezTo>
                    <a:pt x="488" y="23396"/>
                    <a:pt x="0" y="25444"/>
                    <a:pt x="0" y="27515"/>
                  </a:cubicBezTo>
                  <a:lnTo>
                    <a:pt x="0" y="46922"/>
                  </a:lnTo>
                  <a:cubicBezTo>
                    <a:pt x="0" y="49149"/>
                    <a:pt x="1798" y="50947"/>
                    <a:pt x="4013" y="50947"/>
                  </a:cubicBezTo>
                  <a:lnTo>
                    <a:pt x="20384" y="50947"/>
                  </a:lnTo>
                  <a:cubicBezTo>
                    <a:pt x="22336" y="50947"/>
                    <a:pt x="23967" y="49566"/>
                    <a:pt x="24325" y="47708"/>
                  </a:cubicBezTo>
                  <a:cubicBezTo>
                    <a:pt x="24384" y="47458"/>
                    <a:pt x="24408" y="47196"/>
                    <a:pt x="24408" y="46922"/>
                  </a:cubicBezTo>
                  <a:lnTo>
                    <a:pt x="24408" y="27515"/>
                  </a:lnTo>
                  <a:cubicBezTo>
                    <a:pt x="24408" y="27289"/>
                    <a:pt x="24408" y="27075"/>
                    <a:pt x="24384" y="26849"/>
                  </a:cubicBezTo>
                  <a:cubicBezTo>
                    <a:pt x="24301" y="25015"/>
                    <a:pt x="23825" y="23193"/>
                    <a:pt x="22991" y="21538"/>
                  </a:cubicBezTo>
                  <a:cubicBezTo>
                    <a:pt x="21515" y="18609"/>
                    <a:pt x="21181" y="15240"/>
                    <a:pt x="22051" y="12085"/>
                  </a:cubicBezTo>
                  <a:cubicBezTo>
                    <a:pt x="22372" y="10882"/>
                    <a:pt x="22491" y="9585"/>
                    <a:pt x="22336" y="8251"/>
                  </a:cubicBezTo>
                  <a:cubicBezTo>
                    <a:pt x="21932" y="4548"/>
                    <a:pt x="19467" y="1405"/>
                    <a:pt x="16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0"/>
            <p:cNvSpPr/>
            <p:nvPr/>
          </p:nvSpPr>
          <p:spPr>
            <a:xfrm>
              <a:off x="3361125" y="4536400"/>
              <a:ext cx="467925" cy="521525"/>
            </a:xfrm>
            <a:custGeom>
              <a:avLst/>
              <a:gdLst/>
              <a:ahLst/>
              <a:cxnLst/>
              <a:rect l="l" t="t" r="r" b="b"/>
              <a:pathLst>
                <a:path w="18717" h="20861" extrusionOk="0">
                  <a:moveTo>
                    <a:pt x="0" y="1"/>
                  </a:moveTo>
                  <a:lnTo>
                    <a:pt x="0" y="20860"/>
                  </a:lnTo>
                  <a:lnTo>
                    <a:pt x="18634" y="20860"/>
                  </a:lnTo>
                  <a:cubicBezTo>
                    <a:pt x="18693" y="20610"/>
                    <a:pt x="18717" y="20348"/>
                    <a:pt x="18717" y="20074"/>
                  </a:cubicBezTo>
                  <a:lnTo>
                    <a:pt x="18717" y="667"/>
                  </a:lnTo>
                  <a:cubicBezTo>
                    <a:pt x="18717" y="441"/>
                    <a:pt x="18717" y="227"/>
                    <a:pt x="18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0"/>
            <p:cNvSpPr/>
            <p:nvPr/>
          </p:nvSpPr>
          <p:spPr>
            <a:xfrm>
              <a:off x="3451300" y="4612900"/>
              <a:ext cx="377750" cy="108375"/>
            </a:xfrm>
            <a:custGeom>
              <a:avLst/>
              <a:gdLst/>
              <a:ahLst/>
              <a:cxnLst/>
              <a:rect l="l" t="t" r="r" b="b"/>
              <a:pathLst>
                <a:path w="15110" h="4335" extrusionOk="0">
                  <a:moveTo>
                    <a:pt x="1" y="0"/>
                  </a:moveTo>
                  <a:lnTo>
                    <a:pt x="1" y="4334"/>
                  </a:lnTo>
                  <a:lnTo>
                    <a:pt x="15110" y="4334"/>
                  </a:lnTo>
                  <a:lnTo>
                    <a:pt x="1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0"/>
            <p:cNvSpPr/>
            <p:nvPr/>
          </p:nvSpPr>
          <p:spPr>
            <a:xfrm>
              <a:off x="3451300" y="4794175"/>
              <a:ext cx="377750" cy="30975"/>
            </a:xfrm>
            <a:custGeom>
              <a:avLst/>
              <a:gdLst/>
              <a:ahLst/>
              <a:cxnLst/>
              <a:rect l="l" t="t" r="r" b="b"/>
              <a:pathLst>
                <a:path w="15110" h="1239" extrusionOk="0">
                  <a:moveTo>
                    <a:pt x="1" y="0"/>
                  </a:moveTo>
                  <a:lnTo>
                    <a:pt x="1" y="1239"/>
                  </a:lnTo>
                  <a:lnTo>
                    <a:pt x="15110" y="1239"/>
                  </a:lnTo>
                  <a:lnTo>
                    <a:pt x="1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0"/>
            <p:cNvSpPr/>
            <p:nvPr/>
          </p:nvSpPr>
          <p:spPr>
            <a:xfrm>
              <a:off x="3451300" y="4935550"/>
              <a:ext cx="377750" cy="31000"/>
            </a:xfrm>
            <a:custGeom>
              <a:avLst/>
              <a:gdLst/>
              <a:ahLst/>
              <a:cxnLst/>
              <a:rect l="l" t="t" r="r" b="b"/>
              <a:pathLst>
                <a:path w="15110" h="1240" extrusionOk="0">
                  <a:moveTo>
                    <a:pt x="1" y="1"/>
                  </a:moveTo>
                  <a:lnTo>
                    <a:pt x="1" y="1239"/>
                  </a:lnTo>
                  <a:lnTo>
                    <a:pt x="15110" y="1239"/>
                  </a:lnTo>
                  <a:lnTo>
                    <a:pt x="15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0"/>
            <p:cNvSpPr/>
            <p:nvPr/>
          </p:nvSpPr>
          <p:spPr>
            <a:xfrm>
              <a:off x="3451300" y="4867700"/>
              <a:ext cx="377750" cy="30975"/>
            </a:xfrm>
            <a:custGeom>
              <a:avLst/>
              <a:gdLst/>
              <a:ahLst/>
              <a:cxnLst/>
              <a:rect l="l" t="t" r="r" b="b"/>
              <a:pathLst>
                <a:path w="15110" h="1239" extrusionOk="0">
                  <a:moveTo>
                    <a:pt x="1" y="0"/>
                  </a:moveTo>
                  <a:lnTo>
                    <a:pt x="1" y="1238"/>
                  </a:lnTo>
                  <a:lnTo>
                    <a:pt x="15110" y="1238"/>
                  </a:lnTo>
                  <a:lnTo>
                    <a:pt x="151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30"/>
            <p:cNvSpPr/>
            <p:nvPr/>
          </p:nvSpPr>
          <p:spPr>
            <a:xfrm>
              <a:off x="5654575" y="4584425"/>
              <a:ext cx="670625" cy="513550"/>
            </a:xfrm>
            <a:custGeom>
              <a:avLst/>
              <a:gdLst/>
              <a:ahLst/>
              <a:cxnLst/>
              <a:rect l="l" t="t" r="r" b="b"/>
              <a:pathLst>
                <a:path w="26825" h="20542" extrusionOk="0">
                  <a:moveTo>
                    <a:pt x="15230" y="1"/>
                  </a:moveTo>
                  <a:cubicBezTo>
                    <a:pt x="14481" y="1"/>
                    <a:pt x="13726" y="85"/>
                    <a:pt x="12978" y="258"/>
                  </a:cubicBezTo>
                  <a:cubicBezTo>
                    <a:pt x="9287" y="1104"/>
                    <a:pt x="6370" y="3878"/>
                    <a:pt x="5346" y="7485"/>
                  </a:cubicBezTo>
                  <a:cubicBezTo>
                    <a:pt x="4715" y="9736"/>
                    <a:pt x="3036" y="11546"/>
                    <a:pt x="857" y="12343"/>
                  </a:cubicBezTo>
                  <a:lnTo>
                    <a:pt x="0" y="12653"/>
                  </a:lnTo>
                  <a:lnTo>
                    <a:pt x="2036" y="18261"/>
                  </a:lnTo>
                  <a:lnTo>
                    <a:pt x="2893" y="17951"/>
                  </a:lnTo>
                  <a:cubicBezTo>
                    <a:pt x="3680" y="17663"/>
                    <a:pt x="4500" y="17521"/>
                    <a:pt x="5323" y="17521"/>
                  </a:cubicBezTo>
                  <a:cubicBezTo>
                    <a:pt x="6779" y="17521"/>
                    <a:pt x="8245" y="17965"/>
                    <a:pt x="9561" y="18832"/>
                  </a:cubicBezTo>
                  <a:cubicBezTo>
                    <a:pt x="11259" y="19962"/>
                    <a:pt x="13249" y="20542"/>
                    <a:pt x="15250" y="20542"/>
                  </a:cubicBezTo>
                  <a:cubicBezTo>
                    <a:pt x="16433" y="20542"/>
                    <a:pt x="17620" y="20339"/>
                    <a:pt x="18752" y="19927"/>
                  </a:cubicBezTo>
                  <a:cubicBezTo>
                    <a:pt x="24074" y="17987"/>
                    <a:pt x="26825" y="12081"/>
                    <a:pt x="24884" y="6759"/>
                  </a:cubicBezTo>
                  <a:cubicBezTo>
                    <a:pt x="24753" y="6390"/>
                    <a:pt x="24598" y="6033"/>
                    <a:pt x="24432" y="5688"/>
                  </a:cubicBezTo>
                  <a:cubicBezTo>
                    <a:pt x="22690" y="2175"/>
                    <a:pt x="19043" y="1"/>
                    <a:pt x="15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30"/>
            <p:cNvSpPr/>
            <p:nvPr/>
          </p:nvSpPr>
          <p:spPr>
            <a:xfrm>
              <a:off x="5543825" y="4921275"/>
              <a:ext cx="130100" cy="146725"/>
            </a:xfrm>
            <a:custGeom>
              <a:avLst/>
              <a:gdLst/>
              <a:ahLst/>
              <a:cxnLst/>
              <a:rect l="l" t="t" r="r" b="b"/>
              <a:pathLst>
                <a:path w="5204" h="5869" extrusionOk="0">
                  <a:moveTo>
                    <a:pt x="3466" y="0"/>
                  </a:moveTo>
                  <a:lnTo>
                    <a:pt x="572" y="1060"/>
                  </a:lnTo>
                  <a:cubicBezTo>
                    <a:pt x="203" y="1191"/>
                    <a:pt x="1" y="1608"/>
                    <a:pt x="144" y="1989"/>
                  </a:cubicBezTo>
                  <a:lnTo>
                    <a:pt x="1382" y="5382"/>
                  </a:lnTo>
                  <a:cubicBezTo>
                    <a:pt x="1484" y="5680"/>
                    <a:pt x="1761" y="5868"/>
                    <a:pt x="2059" y="5868"/>
                  </a:cubicBezTo>
                  <a:cubicBezTo>
                    <a:pt x="2143" y="5868"/>
                    <a:pt x="2228" y="5854"/>
                    <a:pt x="2311" y="5822"/>
                  </a:cubicBezTo>
                  <a:lnTo>
                    <a:pt x="5204" y="4775"/>
                  </a:ln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0"/>
            <p:cNvSpPr/>
            <p:nvPr/>
          </p:nvSpPr>
          <p:spPr>
            <a:xfrm>
              <a:off x="5536400" y="4953425"/>
              <a:ext cx="111650" cy="95525"/>
            </a:xfrm>
            <a:custGeom>
              <a:avLst/>
              <a:gdLst/>
              <a:ahLst/>
              <a:cxnLst/>
              <a:rect l="l" t="t" r="r" b="b"/>
              <a:pathLst>
                <a:path w="4466" h="3821" extrusionOk="0">
                  <a:moveTo>
                    <a:pt x="3501" y="0"/>
                  </a:moveTo>
                  <a:lnTo>
                    <a:pt x="441" y="1119"/>
                  </a:lnTo>
                  <a:cubicBezTo>
                    <a:pt x="155" y="1227"/>
                    <a:pt x="0" y="1536"/>
                    <a:pt x="107" y="1822"/>
                  </a:cubicBezTo>
                  <a:lnTo>
                    <a:pt x="703" y="3465"/>
                  </a:lnTo>
                  <a:cubicBezTo>
                    <a:pt x="787" y="3679"/>
                    <a:pt x="994" y="3821"/>
                    <a:pt x="1218" y="3821"/>
                  </a:cubicBezTo>
                  <a:cubicBezTo>
                    <a:pt x="1280" y="3821"/>
                    <a:pt x="1343" y="3810"/>
                    <a:pt x="1405" y="3786"/>
                  </a:cubicBezTo>
                  <a:lnTo>
                    <a:pt x="4465" y="2667"/>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0"/>
            <p:cNvSpPr/>
            <p:nvPr/>
          </p:nvSpPr>
          <p:spPr>
            <a:xfrm>
              <a:off x="5682250" y="4743075"/>
              <a:ext cx="379825" cy="233000"/>
            </a:xfrm>
            <a:custGeom>
              <a:avLst/>
              <a:gdLst/>
              <a:ahLst/>
              <a:cxnLst/>
              <a:rect l="l" t="t" r="r" b="b"/>
              <a:pathLst>
                <a:path w="15193" h="9320" extrusionOk="0">
                  <a:moveTo>
                    <a:pt x="11395" y="1342"/>
                  </a:moveTo>
                  <a:lnTo>
                    <a:pt x="10692" y="4961"/>
                  </a:lnTo>
                  <a:cubicBezTo>
                    <a:pt x="10668" y="5104"/>
                    <a:pt x="10716" y="5259"/>
                    <a:pt x="10835" y="5354"/>
                  </a:cubicBezTo>
                  <a:lnTo>
                    <a:pt x="13704" y="7676"/>
                  </a:lnTo>
                  <a:lnTo>
                    <a:pt x="1774" y="8426"/>
                  </a:lnTo>
                  <a:lnTo>
                    <a:pt x="1774" y="8426"/>
                  </a:lnTo>
                  <a:lnTo>
                    <a:pt x="11395" y="1342"/>
                  </a:lnTo>
                  <a:close/>
                  <a:moveTo>
                    <a:pt x="11994" y="0"/>
                  </a:moveTo>
                  <a:cubicBezTo>
                    <a:pt x="11908" y="0"/>
                    <a:pt x="11818" y="27"/>
                    <a:pt x="11740" y="80"/>
                  </a:cubicBezTo>
                  <a:lnTo>
                    <a:pt x="191" y="8593"/>
                  </a:lnTo>
                  <a:cubicBezTo>
                    <a:pt x="48" y="8700"/>
                    <a:pt x="0" y="8890"/>
                    <a:pt x="60" y="9057"/>
                  </a:cubicBezTo>
                  <a:cubicBezTo>
                    <a:pt x="116" y="9215"/>
                    <a:pt x="269" y="9320"/>
                    <a:pt x="438" y="9320"/>
                  </a:cubicBezTo>
                  <a:cubicBezTo>
                    <a:pt x="447" y="9320"/>
                    <a:pt x="456" y="9320"/>
                    <a:pt x="465" y="9319"/>
                  </a:cubicBezTo>
                  <a:lnTo>
                    <a:pt x="14776" y="8414"/>
                  </a:lnTo>
                  <a:cubicBezTo>
                    <a:pt x="14943" y="8402"/>
                    <a:pt x="15086" y="8295"/>
                    <a:pt x="15133" y="8128"/>
                  </a:cubicBezTo>
                  <a:cubicBezTo>
                    <a:pt x="15193" y="7974"/>
                    <a:pt x="15133" y="7807"/>
                    <a:pt x="15002" y="7700"/>
                  </a:cubicBezTo>
                  <a:lnTo>
                    <a:pt x="11526" y="4878"/>
                  </a:lnTo>
                  <a:lnTo>
                    <a:pt x="12371" y="473"/>
                  </a:lnTo>
                  <a:cubicBezTo>
                    <a:pt x="12407" y="318"/>
                    <a:pt x="12335" y="151"/>
                    <a:pt x="12192" y="56"/>
                  </a:cubicBezTo>
                  <a:cubicBezTo>
                    <a:pt x="12133" y="18"/>
                    <a:pt x="12065" y="0"/>
                    <a:pt x="11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0"/>
            <p:cNvSpPr/>
            <p:nvPr/>
          </p:nvSpPr>
          <p:spPr>
            <a:xfrm>
              <a:off x="5554850" y="4890025"/>
              <a:ext cx="165825" cy="187200"/>
            </a:xfrm>
            <a:custGeom>
              <a:avLst/>
              <a:gdLst/>
              <a:ahLst/>
              <a:cxnLst/>
              <a:rect l="l" t="t" r="r" b="b"/>
              <a:pathLst>
                <a:path w="6633" h="7488" extrusionOk="0">
                  <a:moveTo>
                    <a:pt x="4418" y="0"/>
                  </a:moveTo>
                  <a:lnTo>
                    <a:pt x="739" y="1346"/>
                  </a:lnTo>
                  <a:cubicBezTo>
                    <a:pt x="250" y="1512"/>
                    <a:pt x="0" y="2060"/>
                    <a:pt x="179" y="2536"/>
                  </a:cubicBezTo>
                  <a:lnTo>
                    <a:pt x="1751" y="6870"/>
                  </a:lnTo>
                  <a:cubicBezTo>
                    <a:pt x="1890" y="7251"/>
                    <a:pt x="2248" y="7487"/>
                    <a:pt x="2630" y="7487"/>
                  </a:cubicBezTo>
                  <a:cubicBezTo>
                    <a:pt x="2737" y="7487"/>
                    <a:pt x="2846" y="7469"/>
                    <a:pt x="2953" y="7430"/>
                  </a:cubicBezTo>
                  <a:lnTo>
                    <a:pt x="6632" y="6084"/>
                  </a:lnTo>
                  <a:lnTo>
                    <a:pt x="44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0"/>
            <p:cNvSpPr/>
            <p:nvPr/>
          </p:nvSpPr>
          <p:spPr>
            <a:xfrm>
              <a:off x="5606650" y="4898950"/>
              <a:ext cx="78300" cy="169675"/>
            </a:xfrm>
            <a:custGeom>
              <a:avLst/>
              <a:gdLst/>
              <a:ahLst/>
              <a:cxnLst/>
              <a:rect l="l" t="t" r="r" b="b"/>
              <a:pathLst>
                <a:path w="3132" h="6787" extrusionOk="0">
                  <a:moveTo>
                    <a:pt x="750" y="0"/>
                  </a:moveTo>
                  <a:lnTo>
                    <a:pt x="0" y="274"/>
                  </a:lnTo>
                  <a:lnTo>
                    <a:pt x="2369" y="6787"/>
                  </a:lnTo>
                  <a:lnTo>
                    <a:pt x="3131" y="6501"/>
                  </a:lnTo>
                  <a:lnTo>
                    <a:pt x="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0"/>
            <p:cNvSpPr/>
            <p:nvPr/>
          </p:nvSpPr>
          <p:spPr>
            <a:xfrm>
              <a:off x="5644150" y="4884650"/>
              <a:ext cx="78300" cy="169700"/>
            </a:xfrm>
            <a:custGeom>
              <a:avLst/>
              <a:gdLst/>
              <a:ahLst/>
              <a:cxnLst/>
              <a:rect l="l" t="t" r="r" b="b"/>
              <a:pathLst>
                <a:path w="3132" h="6788" extrusionOk="0">
                  <a:moveTo>
                    <a:pt x="762" y="1"/>
                  </a:moveTo>
                  <a:lnTo>
                    <a:pt x="0" y="275"/>
                  </a:lnTo>
                  <a:lnTo>
                    <a:pt x="2370" y="6787"/>
                  </a:lnTo>
                  <a:lnTo>
                    <a:pt x="3132" y="6502"/>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0"/>
            <p:cNvSpPr/>
            <p:nvPr/>
          </p:nvSpPr>
          <p:spPr>
            <a:xfrm>
              <a:off x="5567950" y="4912350"/>
              <a:ext cx="78300" cy="169675"/>
            </a:xfrm>
            <a:custGeom>
              <a:avLst/>
              <a:gdLst/>
              <a:ahLst/>
              <a:cxnLst/>
              <a:rect l="l" t="t" r="r" b="b"/>
              <a:pathLst>
                <a:path w="3132" h="6787" extrusionOk="0">
                  <a:moveTo>
                    <a:pt x="762" y="0"/>
                  </a:moveTo>
                  <a:lnTo>
                    <a:pt x="0" y="286"/>
                  </a:lnTo>
                  <a:lnTo>
                    <a:pt x="2370" y="6787"/>
                  </a:lnTo>
                  <a:lnTo>
                    <a:pt x="3132" y="6501"/>
                  </a:lnTo>
                  <a:lnTo>
                    <a:pt x="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30"/>
            <p:cNvSpPr/>
            <p:nvPr/>
          </p:nvSpPr>
          <p:spPr>
            <a:xfrm>
              <a:off x="2605975" y="3858350"/>
              <a:ext cx="559900" cy="1092700"/>
            </a:xfrm>
            <a:custGeom>
              <a:avLst/>
              <a:gdLst/>
              <a:ahLst/>
              <a:cxnLst/>
              <a:rect l="l" t="t" r="r" b="b"/>
              <a:pathLst>
                <a:path w="22396" h="43708" extrusionOk="0">
                  <a:moveTo>
                    <a:pt x="0" y="0"/>
                  </a:moveTo>
                  <a:lnTo>
                    <a:pt x="3143" y="43708"/>
                  </a:lnTo>
                  <a:lnTo>
                    <a:pt x="19241" y="43708"/>
                  </a:lnTo>
                  <a:lnTo>
                    <a:pt x="223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0"/>
            <p:cNvSpPr/>
            <p:nvPr/>
          </p:nvSpPr>
          <p:spPr>
            <a:xfrm>
              <a:off x="2684550" y="4951025"/>
              <a:ext cx="402450" cy="169100"/>
            </a:xfrm>
            <a:custGeom>
              <a:avLst/>
              <a:gdLst/>
              <a:ahLst/>
              <a:cxnLst/>
              <a:rect l="l" t="t" r="r" b="b"/>
              <a:pathLst>
                <a:path w="16098" h="6764" extrusionOk="0">
                  <a:moveTo>
                    <a:pt x="0" y="1"/>
                  </a:moveTo>
                  <a:lnTo>
                    <a:pt x="0" y="6764"/>
                  </a:lnTo>
                  <a:lnTo>
                    <a:pt x="16098" y="6764"/>
                  </a:lnTo>
                  <a:lnTo>
                    <a:pt x="16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0"/>
            <p:cNvSpPr/>
            <p:nvPr/>
          </p:nvSpPr>
          <p:spPr>
            <a:xfrm>
              <a:off x="2836650" y="5041825"/>
              <a:ext cx="98550" cy="78300"/>
            </a:xfrm>
            <a:custGeom>
              <a:avLst/>
              <a:gdLst/>
              <a:ahLst/>
              <a:cxnLst/>
              <a:rect l="l" t="t" r="r" b="b"/>
              <a:pathLst>
                <a:path w="3942" h="3132" extrusionOk="0">
                  <a:moveTo>
                    <a:pt x="1" y="0"/>
                  </a:moveTo>
                  <a:lnTo>
                    <a:pt x="1" y="3132"/>
                  </a:lnTo>
                  <a:lnTo>
                    <a:pt x="3942" y="3132"/>
                  </a:lnTo>
                  <a:lnTo>
                    <a:pt x="3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0"/>
            <p:cNvSpPr/>
            <p:nvPr/>
          </p:nvSpPr>
          <p:spPr>
            <a:xfrm>
              <a:off x="2594950" y="3858350"/>
              <a:ext cx="582850" cy="79500"/>
            </a:xfrm>
            <a:custGeom>
              <a:avLst/>
              <a:gdLst/>
              <a:ahLst/>
              <a:cxnLst/>
              <a:rect l="l" t="t" r="r" b="b"/>
              <a:pathLst>
                <a:path w="23314" h="3180" extrusionOk="0">
                  <a:moveTo>
                    <a:pt x="1" y="0"/>
                  </a:moveTo>
                  <a:lnTo>
                    <a:pt x="441" y="3179"/>
                  </a:lnTo>
                  <a:lnTo>
                    <a:pt x="22837" y="3179"/>
                  </a:lnTo>
                  <a:lnTo>
                    <a:pt x="23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0"/>
            <p:cNvSpPr/>
            <p:nvPr/>
          </p:nvSpPr>
          <p:spPr>
            <a:xfrm>
              <a:off x="2701225" y="4167000"/>
              <a:ext cx="369400" cy="413775"/>
            </a:xfrm>
            <a:custGeom>
              <a:avLst/>
              <a:gdLst/>
              <a:ahLst/>
              <a:cxnLst/>
              <a:rect l="l" t="t" r="r" b="b"/>
              <a:pathLst>
                <a:path w="14776" h="16551" extrusionOk="0">
                  <a:moveTo>
                    <a:pt x="0" y="1"/>
                  </a:moveTo>
                  <a:lnTo>
                    <a:pt x="1072" y="16551"/>
                  </a:lnTo>
                  <a:lnTo>
                    <a:pt x="13704" y="16551"/>
                  </a:lnTo>
                  <a:lnTo>
                    <a:pt x="147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0"/>
            <p:cNvSpPr/>
            <p:nvPr/>
          </p:nvSpPr>
          <p:spPr>
            <a:xfrm>
              <a:off x="2013025" y="4276550"/>
              <a:ext cx="478375" cy="809050"/>
            </a:xfrm>
            <a:custGeom>
              <a:avLst/>
              <a:gdLst/>
              <a:ahLst/>
              <a:cxnLst/>
              <a:rect l="l" t="t" r="r" b="b"/>
              <a:pathLst>
                <a:path w="19135" h="32362" extrusionOk="0">
                  <a:moveTo>
                    <a:pt x="1334" y="0"/>
                  </a:moveTo>
                  <a:cubicBezTo>
                    <a:pt x="596" y="0"/>
                    <a:pt x="1" y="596"/>
                    <a:pt x="1" y="1334"/>
                  </a:cubicBezTo>
                  <a:lnTo>
                    <a:pt x="1" y="31016"/>
                  </a:lnTo>
                  <a:cubicBezTo>
                    <a:pt x="1" y="31766"/>
                    <a:pt x="596" y="32362"/>
                    <a:pt x="1334" y="32362"/>
                  </a:cubicBezTo>
                  <a:lnTo>
                    <a:pt x="17801" y="32362"/>
                  </a:lnTo>
                  <a:cubicBezTo>
                    <a:pt x="18539" y="32362"/>
                    <a:pt x="19134" y="31766"/>
                    <a:pt x="19134" y="31016"/>
                  </a:cubicBezTo>
                  <a:lnTo>
                    <a:pt x="19134" y="1334"/>
                  </a:lnTo>
                  <a:cubicBezTo>
                    <a:pt x="19134" y="596"/>
                    <a:pt x="18539" y="0"/>
                    <a:pt x="17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0"/>
            <p:cNvSpPr/>
            <p:nvPr/>
          </p:nvSpPr>
          <p:spPr>
            <a:xfrm>
              <a:off x="2106200" y="4134575"/>
              <a:ext cx="292025" cy="142000"/>
            </a:xfrm>
            <a:custGeom>
              <a:avLst/>
              <a:gdLst/>
              <a:ahLst/>
              <a:cxnLst/>
              <a:rect l="l" t="t" r="r" b="b"/>
              <a:pathLst>
                <a:path w="11681" h="5680" extrusionOk="0">
                  <a:moveTo>
                    <a:pt x="1346" y="0"/>
                  </a:moveTo>
                  <a:cubicBezTo>
                    <a:pt x="608" y="0"/>
                    <a:pt x="1" y="607"/>
                    <a:pt x="1" y="1346"/>
                  </a:cubicBezTo>
                  <a:lnTo>
                    <a:pt x="1" y="5679"/>
                  </a:lnTo>
                  <a:lnTo>
                    <a:pt x="11681" y="5679"/>
                  </a:lnTo>
                  <a:lnTo>
                    <a:pt x="11681" y="1346"/>
                  </a:lnTo>
                  <a:cubicBezTo>
                    <a:pt x="11681" y="607"/>
                    <a:pt x="11073" y="0"/>
                    <a:pt x="10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0"/>
            <p:cNvSpPr/>
            <p:nvPr/>
          </p:nvSpPr>
          <p:spPr>
            <a:xfrm>
              <a:off x="2217825" y="3721425"/>
              <a:ext cx="68775" cy="413175"/>
            </a:xfrm>
            <a:custGeom>
              <a:avLst/>
              <a:gdLst/>
              <a:ahLst/>
              <a:cxnLst/>
              <a:rect l="l" t="t" r="r" b="b"/>
              <a:pathLst>
                <a:path w="2751" h="16527" extrusionOk="0">
                  <a:moveTo>
                    <a:pt x="1370" y="0"/>
                  </a:moveTo>
                  <a:cubicBezTo>
                    <a:pt x="1096" y="0"/>
                    <a:pt x="870" y="215"/>
                    <a:pt x="858" y="488"/>
                  </a:cubicBezTo>
                  <a:lnTo>
                    <a:pt x="0" y="16526"/>
                  </a:lnTo>
                  <a:lnTo>
                    <a:pt x="2751" y="16526"/>
                  </a:lnTo>
                  <a:lnTo>
                    <a:pt x="1894" y="488"/>
                  </a:lnTo>
                  <a:cubicBezTo>
                    <a:pt x="1882" y="215"/>
                    <a:pt x="1655"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0"/>
            <p:cNvSpPr/>
            <p:nvPr/>
          </p:nvSpPr>
          <p:spPr>
            <a:xfrm>
              <a:off x="2044000" y="4314950"/>
              <a:ext cx="57775" cy="717075"/>
            </a:xfrm>
            <a:custGeom>
              <a:avLst/>
              <a:gdLst/>
              <a:ahLst/>
              <a:cxnLst/>
              <a:rect l="l" t="t" r="r" b="b"/>
              <a:pathLst>
                <a:path w="2311" h="28683" extrusionOk="0">
                  <a:moveTo>
                    <a:pt x="0" y="0"/>
                  </a:moveTo>
                  <a:lnTo>
                    <a:pt x="0" y="28682"/>
                  </a:lnTo>
                  <a:lnTo>
                    <a:pt x="2310" y="28682"/>
                  </a:lnTo>
                  <a:lnTo>
                    <a:pt x="2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0"/>
            <p:cNvSpPr/>
            <p:nvPr/>
          </p:nvSpPr>
          <p:spPr>
            <a:xfrm>
              <a:off x="2202050" y="4553975"/>
              <a:ext cx="289350" cy="94075"/>
            </a:xfrm>
            <a:custGeom>
              <a:avLst/>
              <a:gdLst/>
              <a:ahLst/>
              <a:cxnLst/>
              <a:rect l="l" t="t" r="r" b="b"/>
              <a:pathLst>
                <a:path w="11574" h="3763" extrusionOk="0">
                  <a:moveTo>
                    <a:pt x="0" y="0"/>
                  </a:moveTo>
                  <a:lnTo>
                    <a:pt x="0" y="3762"/>
                  </a:lnTo>
                  <a:lnTo>
                    <a:pt x="11573" y="3762"/>
                  </a:lnTo>
                  <a:lnTo>
                    <a:pt x="11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0"/>
            <p:cNvSpPr/>
            <p:nvPr/>
          </p:nvSpPr>
          <p:spPr>
            <a:xfrm>
              <a:off x="2202050" y="4744750"/>
              <a:ext cx="289350" cy="25050"/>
            </a:xfrm>
            <a:custGeom>
              <a:avLst/>
              <a:gdLst/>
              <a:ahLst/>
              <a:cxnLst/>
              <a:rect l="l" t="t" r="r" b="b"/>
              <a:pathLst>
                <a:path w="11574" h="1002" extrusionOk="0">
                  <a:moveTo>
                    <a:pt x="0" y="1"/>
                  </a:moveTo>
                  <a:lnTo>
                    <a:pt x="0" y="1001"/>
                  </a:lnTo>
                  <a:lnTo>
                    <a:pt x="11573" y="1001"/>
                  </a:lnTo>
                  <a:lnTo>
                    <a:pt x="11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0"/>
            <p:cNvSpPr/>
            <p:nvPr/>
          </p:nvSpPr>
          <p:spPr>
            <a:xfrm>
              <a:off x="2202050" y="4803400"/>
              <a:ext cx="289350" cy="25025"/>
            </a:xfrm>
            <a:custGeom>
              <a:avLst/>
              <a:gdLst/>
              <a:ahLst/>
              <a:cxnLst/>
              <a:rect l="l" t="t" r="r" b="b"/>
              <a:pathLst>
                <a:path w="11574" h="1001" extrusionOk="0">
                  <a:moveTo>
                    <a:pt x="0" y="0"/>
                  </a:moveTo>
                  <a:lnTo>
                    <a:pt x="0" y="1001"/>
                  </a:lnTo>
                  <a:lnTo>
                    <a:pt x="11573" y="1001"/>
                  </a:lnTo>
                  <a:lnTo>
                    <a:pt x="11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30"/>
          <p:cNvGrpSpPr/>
          <p:nvPr/>
        </p:nvGrpSpPr>
        <p:grpSpPr>
          <a:xfrm>
            <a:off x="478954" y="2708797"/>
            <a:ext cx="1097767" cy="2326808"/>
            <a:chOff x="2875050" y="666550"/>
            <a:chExt cx="1854650" cy="4499725"/>
          </a:xfrm>
        </p:grpSpPr>
        <p:sp>
          <p:nvSpPr>
            <p:cNvPr id="400" name="Google Shape;400;p30"/>
            <p:cNvSpPr/>
            <p:nvPr/>
          </p:nvSpPr>
          <p:spPr>
            <a:xfrm>
              <a:off x="3978450" y="5062650"/>
              <a:ext cx="302750" cy="103625"/>
            </a:xfrm>
            <a:custGeom>
              <a:avLst/>
              <a:gdLst/>
              <a:ahLst/>
              <a:cxnLst/>
              <a:rect l="l" t="t" r="r" b="b"/>
              <a:pathLst>
                <a:path w="12110" h="4145" extrusionOk="0">
                  <a:moveTo>
                    <a:pt x="6954" y="1"/>
                  </a:moveTo>
                  <a:lnTo>
                    <a:pt x="49" y="3180"/>
                  </a:lnTo>
                  <a:lnTo>
                    <a:pt x="1" y="4144"/>
                  </a:lnTo>
                  <a:lnTo>
                    <a:pt x="10633" y="4144"/>
                  </a:lnTo>
                  <a:cubicBezTo>
                    <a:pt x="11443" y="4144"/>
                    <a:pt x="12110" y="3442"/>
                    <a:pt x="12074" y="2632"/>
                  </a:cubicBezTo>
                  <a:lnTo>
                    <a:pt x="1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0"/>
            <p:cNvSpPr/>
            <p:nvPr/>
          </p:nvSpPr>
          <p:spPr>
            <a:xfrm>
              <a:off x="4128475" y="4871550"/>
              <a:ext cx="168800" cy="192025"/>
            </a:xfrm>
            <a:custGeom>
              <a:avLst/>
              <a:gdLst/>
              <a:ahLst/>
              <a:cxnLst/>
              <a:rect l="l" t="t" r="r" b="b"/>
              <a:pathLst>
                <a:path w="6752" h="7681" extrusionOk="0">
                  <a:moveTo>
                    <a:pt x="1" y="1"/>
                  </a:moveTo>
                  <a:cubicBezTo>
                    <a:pt x="560" y="4775"/>
                    <a:pt x="906" y="7669"/>
                    <a:pt x="906" y="7669"/>
                  </a:cubicBezTo>
                  <a:lnTo>
                    <a:pt x="5918" y="7680"/>
                  </a:lnTo>
                  <a:cubicBezTo>
                    <a:pt x="6228" y="5013"/>
                    <a:pt x="6502" y="2466"/>
                    <a:pt x="6752"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0"/>
            <p:cNvSpPr/>
            <p:nvPr/>
          </p:nvSpPr>
          <p:spPr>
            <a:xfrm>
              <a:off x="3620675" y="5062650"/>
              <a:ext cx="302750" cy="103625"/>
            </a:xfrm>
            <a:custGeom>
              <a:avLst/>
              <a:gdLst/>
              <a:ahLst/>
              <a:cxnLst/>
              <a:rect l="l" t="t" r="r" b="b"/>
              <a:pathLst>
                <a:path w="12110" h="4145" extrusionOk="0">
                  <a:moveTo>
                    <a:pt x="6954" y="1"/>
                  </a:moveTo>
                  <a:lnTo>
                    <a:pt x="48" y="3180"/>
                  </a:lnTo>
                  <a:lnTo>
                    <a:pt x="1" y="4144"/>
                  </a:lnTo>
                  <a:lnTo>
                    <a:pt x="10633" y="4144"/>
                  </a:lnTo>
                  <a:cubicBezTo>
                    <a:pt x="11443" y="4144"/>
                    <a:pt x="12109" y="3442"/>
                    <a:pt x="12074" y="2632"/>
                  </a:cubicBezTo>
                  <a:lnTo>
                    <a:pt x="1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0"/>
            <p:cNvSpPr/>
            <p:nvPr/>
          </p:nvSpPr>
          <p:spPr>
            <a:xfrm>
              <a:off x="3770700" y="4871550"/>
              <a:ext cx="162850" cy="192925"/>
            </a:xfrm>
            <a:custGeom>
              <a:avLst/>
              <a:gdLst/>
              <a:ahLst/>
              <a:cxnLst/>
              <a:rect l="l" t="t" r="r" b="b"/>
              <a:pathLst>
                <a:path w="6514" h="7717" extrusionOk="0">
                  <a:moveTo>
                    <a:pt x="0" y="1"/>
                  </a:moveTo>
                  <a:cubicBezTo>
                    <a:pt x="560" y="4811"/>
                    <a:pt x="905" y="7716"/>
                    <a:pt x="905" y="7716"/>
                  </a:cubicBezTo>
                  <a:lnTo>
                    <a:pt x="5834" y="7633"/>
                  </a:lnTo>
                  <a:cubicBezTo>
                    <a:pt x="6096" y="4990"/>
                    <a:pt x="6323" y="2454"/>
                    <a:pt x="6513"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0"/>
            <p:cNvSpPr/>
            <p:nvPr/>
          </p:nvSpPr>
          <p:spPr>
            <a:xfrm>
              <a:off x="3521550" y="2254575"/>
              <a:ext cx="1000450" cy="2769250"/>
            </a:xfrm>
            <a:custGeom>
              <a:avLst/>
              <a:gdLst/>
              <a:ahLst/>
              <a:cxnLst/>
              <a:rect l="l" t="t" r="r" b="b"/>
              <a:pathLst>
                <a:path w="40018" h="110770" extrusionOk="0">
                  <a:moveTo>
                    <a:pt x="2120" y="0"/>
                  </a:moveTo>
                  <a:cubicBezTo>
                    <a:pt x="2120" y="0"/>
                    <a:pt x="620" y="7180"/>
                    <a:pt x="168" y="13204"/>
                  </a:cubicBezTo>
                  <a:cubicBezTo>
                    <a:pt x="37" y="15002"/>
                    <a:pt x="1" y="16693"/>
                    <a:pt x="120" y="18074"/>
                  </a:cubicBezTo>
                  <a:cubicBezTo>
                    <a:pt x="668" y="24063"/>
                    <a:pt x="9788" y="110526"/>
                    <a:pt x="9788" y="110526"/>
                  </a:cubicBezTo>
                  <a:cubicBezTo>
                    <a:pt x="9788" y="110526"/>
                    <a:pt x="12328" y="110769"/>
                    <a:pt x="14550" y="110769"/>
                  </a:cubicBezTo>
                  <a:cubicBezTo>
                    <a:pt x="15662" y="110769"/>
                    <a:pt x="16693" y="110708"/>
                    <a:pt x="17289" y="110526"/>
                  </a:cubicBezTo>
                  <a:lnTo>
                    <a:pt x="17551" y="28147"/>
                  </a:lnTo>
                  <a:lnTo>
                    <a:pt x="24492" y="110133"/>
                  </a:lnTo>
                  <a:lnTo>
                    <a:pt x="31029" y="110133"/>
                  </a:lnTo>
                  <a:lnTo>
                    <a:pt x="34577" y="58377"/>
                  </a:lnTo>
                  <a:cubicBezTo>
                    <a:pt x="34577" y="58377"/>
                    <a:pt x="40018" y="4537"/>
                    <a:pt x="3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0"/>
            <p:cNvSpPr/>
            <p:nvPr/>
          </p:nvSpPr>
          <p:spPr>
            <a:xfrm>
              <a:off x="2949350" y="1305625"/>
              <a:ext cx="925550" cy="1216925"/>
            </a:xfrm>
            <a:custGeom>
              <a:avLst/>
              <a:gdLst/>
              <a:ahLst/>
              <a:cxnLst/>
              <a:rect l="l" t="t" r="r" b="b"/>
              <a:pathLst>
                <a:path w="37022" h="48677" extrusionOk="0">
                  <a:moveTo>
                    <a:pt x="31140" y="1"/>
                  </a:moveTo>
                  <a:cubicBezTo>
                    <a:pt x="31108" y="1"/>
                    <a:pt x="31077" y="1"/>
                    <a:pt x="31045" y="1"/>
                  </a:cubicBezTo>
                  <a:cubicBezTo>
                    <a:pt x="28282" y="61"/>
                    <a:pt x="26092" y="2359"/>
                    <a:pt x="26151" y="5121"/>
                  </a:cubicBezTo>
                  <a:lnTo>
                    <a:pt x="26151" y="5264"/>
                  </a:lnTo>
                  <a:cubicBezTo>
                    <a:pt x="26246" y="9455"/>
                    <a:pt x="26377" y="13860"/>
                    <a:pt x="26318" y="18051"/>
                  </a:cubicBezTo>
                  <a:cubicBezTo>
                    <a:pt x="26294" y="20171"/>
                    <a:pt x="26211" y="22254"/>
                    <a:pt x="26056" y="24254"/>
                  </a:cubicBezTo>
                  <a:cubicBezTo>
                    <a:pt x="25865" y="26243"/>
                    <a:pt x="25615" y="28207"/>
                    <a:pt x="25163" y="29684"/>
                  </a:cubicBezTo>
                  <a:cubicBezTo>
                    <a:pt x="25056" y="30053"/>
                    <a:pt x="24937" y="30362"/>
                    <a:pt x="24830" y="30636"/>
                  </a:cubicBezTo>
                  <a:cubicBezTo>
                    <a:pt x="24722" y="30850"/>
                    <a:pt x="24651" y="31065"/>
                    <a:pt x="24472" y="31327"/>
                  </a:cubicBezTo>
                  <a:cubicBezTo>
                    <a:pt x="24139" y="31874"/>
                    <a:pt x="23568" y="32529"/>
                    <a:pt x="22913" y="33172"/>
                  </a:cubicBezTo>
                  <a:cubicBezTo>
                    <a:pt x="21591" y="34470"/>
                    <a:pt x="19984" y="35792"/>
                    <a:pt x="18293" y="37030"/>
                  </a:cubicBezTo>
                  <a:cubicBezTo>
                    <a:pt x="14900" y="39566"/>
                    <a:pt x="11173" y="41971"/>
                    <a:pt x="7518" y="44435"/>
                  </a:cubicBezTo>
                  <a:lnTo>
                    <a:pt x="7446" y="44483"/>
                  </a:lnTo>
                  <a:cubicBezTo>
                    <a:pt x="7423" y="44495"/>
                    <a:pt x="7399" y="44531"/>
                    <a:pt x="7375" y="44554"/>
                  </a:cubicBezTo>
                  <a:cubicBezTo>
                    <a:pt x="6863" y="44888"/>
                    <a:pt x="5482" y="45769"/>
                    <a:pt x="5089" y="45769"/>
                  </a:cubicBezTo>
                  <a:cubicBezTo>
                    <a:pt x="5073" y="45769"/>
                    <a:pt x="5056" y="45769"/>
                    <a:pt x="5038" y="45769"/>
                  </a:cubicBezTo>
                  <a:cubicBezTo>
                    <a:pt x="4220" y="45769"/>
                    <a:pt x="2285" y="46041"/>
                    <a:pt x="2005" y="46507"/>
                  </a:cubicBezTo>
                  <a:cubicBezTo>
                    <a:pt x="1720" y="46971"/>
                    <a:pt x="3636" y="47483"/>
                    <a:pt x="3636" y="47483"/>
                  </a:cubicBezTo>
                  <a:cubicBezTo>
                    <a:pt x="3636" y="47483"/>
                    <a:pt x="196" y="48067"/>
                    <a:pt x="65" y="48436"/>
                  </a:cubicBezTo>
                  <a:cubicBezTo>
                    <a:pt x="0" y="48619"/>
                    <a:pt x="1254" y="48676"/>
                    <a:pt x="2836" y="48676"/>
                  </a:cubicBezTo>
                  <a:cubicBezTo>
                    <a:pt x="5069" y="48676"/>
                    <a:pt x="7956" y="48561"/>
                    <a:pt x="8709" y="48519"/>
                  </a:cubicBezTo>
                  <a:cubicBezTo>
                    <a:pt x="8732" y="48519"/>
                    <a:pt x="8756" y="48507"/>
                    <a:pt x="8792" y="48507"/>
                  </a:cubicBezTo>
                  <a:cubicBezTo>
                    <a:pt x="8851" y="48507"/>
                    <a:pt x="8899" y="48507"/>
                    <a:pt x="8899" y="48495"/>
                  </a:cubicBezTo>
                  <a:cubicBezTo>
                    <a:pt x="8994" y="48484"/>
                    <a:pt x="9078" y="48484"/>
                    <a:pt x="9173" y="48460"/>
                  </a:cubicBezTo>
                  <a:cubicBezTo>
                    <a:pt x="13757" y="47436"/>
                    <a:pt x="18067" y="45936"/>
                    <a:pt x="22377" y="43912"/>
                  </a:cubicBezTo>
                  <a:cubicBezTo>
                    <a:pt x="24520" y="42864"/>
                    <a:pt x="26663" y="41745"/>
                    <a:pt x="28771" y="40173"/>
                  </a:cubicBezTo>
                  <a:cubicBezTo>
                    <a:pt x="29830" y="39375"/>
                    <a:pt x="30890" y="38506"/>
                    <a:pt x="31961" y="37304"/>
                  </a:cubicBezTo>
                  <a:cubicBezTo>
                    <a:pt x="32497" y="36708"/>
                    <a:pt x="33021" y="35970"/>
                    <a:pt x="33450" y="35208"/>
                  </a:cubicBezTo>
                  <a:cubicBezTo>
                    <a:pt x="33855" y="34482"/>
                    <a:pt x="34188" y="33779"/>
                    <a:pt x="34462" y="33089"/>
                  </a:cubicBezTo>
                  <a:cubicBezTo>
                    <a:pt x="35521" y="30362"/>
                    <a:pt x="36021" y="27886"/>
                    <a:pt x="36355" y="25445"/>
                  </a:cubicBezTo>
                  <a:cubicBezTo>
                    <a:pt x="36700" y="23004"/>
                    <a:pt x="36867" y="20623"/>
                    <a:pt x="36914" y="18266"/>
                  </a:cubicBezTo>
                  <a:cubicBezTo>
                    <a:pt x="37022" y="13539"/>
                    <a:pt x="36807" y="9003"/>
                    <a:pt x="36117" y="4288"/>
                  </a:cubicBezTo>
                  <a:cubicBezTo>
                    <a:pt x="35764" y="1854"/>
                    <a:pt x="33658" y="1"/>
                    <a:pt x="31140"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0"/>
            <p:cNvSpPr/>
            <p:nvPr/>
          </p:nvSpPr>
          <p:spPr>
            <a:xfrm>
              <a:off x="3130725" y="1296000"/>
              <a:ext cx="783175" cy="1274550"/>
            </a:xfrm>
            <a:custGeom>
              <a:avLst/>
              <a:gdLst/>
              <a:ahLst/>
              <a:cxnLst/>
              <a:rect l="l" t="t" r="r" b="b"/>
              <a:pathLst>
                <a:path w="31327" h="50982" extrusionOk="0">
                  <a:moveTo>
                    <a:pt x="24211" y="0"/>
                  </a:moveTo>
                  <a:cubicBezTo>
                    <a:pt x="24039" y="0"/>
                    <a:pt x="23866" y="10"/>
                    <a:pt x="23694" y="29"/>
                  </a:cubicBezTo>
                  <a:cubicBezTo>
                    <a:pt x="21254" y="303"/>
                    <a:pt x="18432" y="2029"/>
                    <a:pt x="18348" y="6935"/>
                  </a:cubicBezTo>
                  <a:cubicBezTo>
                    <a:pt x="18253" y="11840"/>
                    <a:pt x="18801" y="20282"/>
                    <a:pt x="18253" y="23544"/>
                  </a:cubicBezTo>
                  <a:cubicBezTo>
                    <a:pt x="17706" y="26818"/>
                    <a:pt x="18884" y="32259"/>
                    <a:pt x="1" y="44154"/>
                  </a:cubicBezTo>
                  <a:cubicBezTo>
                    <a:pt x="1" y="44154"/>
                    <a:pt x="2275" y="49690"/>
                    <a:pt x="3632" y="50869"/>
                  </a:cubicBezTo>
                  <a:cubicBezTo>
                    <a:pt x="3719" y="50945"/>
                    <a:pt x="3874" y="50981"/>
                    <a:pt x="4088" y="50981"/>
                  </a:cubicBezTo>
                  <a:cubicBezTo>
                    <a:pt x="7233" y="50981"/>
                    <a:pt x="23234" y="43034"/>
                    <a:pt x="27147" y="34617"/>
                  </a:cubicBezTo>
                  <a:cubicBezTo>
                    <a:pt x="31326" y="25640"/>
                    <a:pt x="30148" y="10471"/>
                    <a:pt x="29421" y="5935"/>
                  </a:cubicBezTo>
                  <a:cubicBezTo>
                    <a:pt x="28746" y="1717"/>
                    <a:pt x="26496" y="0"/>
                    <a:pt x="24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0"/>
            <p:cNvSpPr/>
            <p:nvPr/>
          </p:nvSpPr>
          <p:spPr>
            <a:xfrm>
              <a:off x="3860600" y="1062475"/>
              <a:ext cx="169375" cy="224450"/>
            </a:xfrm>
            <a:custGeom>
              <a:avLst/>
              <a:gdLst/>
              <a:ahLst/>
              <a:cxnLst/>
              <a:rect l="l" t="t" r="r" b="b"/>
              <a:pathLst>
                <a:path w="6775" h="8978" extrusionOk="0">
                  <a:moveTo>
                    <a:pt x="0" y="0"/>
                  </a:moveTo>
                  <a:lnTo>
                    <a:pt x="0" y="8977"/>
                  </a:lnTo>
                  <a:lnTo>
                    <a:pt x="6775" y="8977"/>
                  </a:lnTo>
                  <a:lnTo>
                    <a:pt x="6775" y="0"/>
                  </a:ln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0"/>
            <p:cNvSpPr/>
            <p:nvPr/>
          </p:nvSpPr>
          <p:spPr>
            <a:xfrm>
              <a:off x="3860600" y="1109500"/>
              <a:ext cx="141100" cy="71950"/>
            </a:xfrm>
            <a:custGeom>
              <a:avLst/>
              <a:gdLst/>
              <a:ahLst/>
              <a:cxnLst/>
              <a:rect l="l" t="t" r="r" b="b"/>
              <a:pathLst>
                <a:path w="5644" h="2878" extrusionOk="0">
                  <a:moveTo>
                    <a:pt x="0" y="0"/>
                  </a:moveTo>
                  <a:lnTo>
                    <a:pt x="0" y="2858"/>
                  </a:lnTo>
                  <a:cubicBezTo>
                    <a:pt x="0" y="2858"/>
                    <a:pt x="135" y="2877"/>
                    <a:pt x="376" y="2877"/>
                  </a:cubicBezTo>
                  <a:cubicBezTo>
                    <a:pt x="1243" y="2877"/>
                    <a:pt x="3480" y="2622"/>
                    <a:pt x="5644" y="262"/>
                  </a:cubicBezTo>
                  <a:lnTo>
                    <a:pt x="0" y="0"/>
                  </a:lnTo>
                  <a:close/>
                </a:path>
              </a:pathLst>
            </a:custGeom>
            <a:solidFill>
              <a:srgbClr val="F57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0"/>
            <p:cNvSpPr/>
            <p:nvPr/>
          </p:nvSpPr>
          <p:spPr>
            <a:xfrm>
              <a:off x="3559650" y="1147475"/>
              <a:ext cx="802525" cy="1134375"/>
            </a:xfrm>
            <a:custGeom>
              <a:avLst/>
              <a:gdLst/>
              <a:ahLst/>
              <a:cxnLst/>
              <a:rect l="l" t="t" r="r" b="b"/>
              <a:pathLst>
                <a:path w="32101" h="45375" extrusionOk="0">
                  <a:moveTo>
                    <a:pt x="15874" y="1"/>
                  </a:moveTo>
                  <a:cubicBezTo>
                    <a:pt x="14188" y="1"/>
                    <a:pt x="12614" y="189"/>
                    <a:pt x="11919" y="291"/>
                  </a:cubicBezTo>
                  <a:cubicBezTo>
                    <a:pt x="11717" y="315"/>
                    <a:pt x="11586" y="505"/>
                    <a:pt x="11621" y="708"/>
                  </a:cubicBezTo>
                  <a:cubicBezTo>
                    <a:pt x="11740" y="1255"/>
                    <a:pt x="11907" y="2291"/>
                    <a:pt x="11621" y="2934"/>
                  </a:cubicBezTo>
                  <a:cubicBezTo>
                    <a:pt x="10716" y="4970"/>
                    <a:pt x="3632" y="6149"/>
                    <a:pt x="1823" y="8423"/>
                  </a:cubicBezTo>
                  <a:cubicBezTo>
                    <a:pt x="1" y="10697"/>
                    <a:pt x="596" y="44284"/>
                    <a:pt x="596" y="44284"/>
                  </a:cubicBezTo>
                  <a:cubicBezTo>
                    <a:pt x="6335" y="45102"/>
                    <a:pt x="11657" y="45375"/>
                    <a:pt x="16203" y="45375"/>
                  </a:cubicBezTo>
                  <a:cubicBezTo>
                    <a:pt x="25294" y="45375"/>
                    <a:pt x="31279" y="44284"/>
                    <a:pt x="31279" y="44284"/>
                  </a:cubicBezTo>
                  <a:cubicBezTo>
                    <a:pt x="32100" y="35212"/>
                    <a:pt x="30779" y="11780"/>
                    <a:pt x="29647" y="8197"/>
                  </a:cubicBezTo>
                  <a:cubicBezTo>
                    <a:pt x="28666" y="5088"/>
                    <a:pt x="26386" y="4882"/>
                    <a:pt x="25799" y="4882"/>
                  </a:cubicBezTo>
                  <a:cubicBezTo>
                    <a:pt x="25709" y="4882"/>
                    <a:pt x="25659" y="4887"/>
                    <a:pt x="25659" y="4887"/>
                  </a:cubicBezTo>
                  <a:cubicBezTo>
                    <a:pt x="23016" y="4744"/>
                    <a:pt x="19158" y="2803"/>
                    <a:pt x="19158" y="2803"/>
                  </a:cubicBezTo>
                  <a:cubicBezTo>
                    <a:pt x="19325" y="2160"/>
                    <a:pt x="19325" y="910"/>
                    <a:pt x="19253" y="565"/>
                  </a:cubicBezTo>
                  <a:cubicBezTo>
                    <a:pt x="19229" y="434"/>
                    <a:pt x="19134" y="327"/>
                    <a:pt x="18991" y="291"/>
                  </a:cubicBezTo>
                  <a:cubicBezTo>
                    <a:pt x="18036" y="75"/>
                    <a:pt x="16933" y="1"/>
                    <a:pt x="15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0"/>
            <p:cNvSpPr/>
            <p:nvPr/>
          </p:nvSpPr>
          <p:spPr>
            <a:xfrm>
              <a:off x="3315875" y="1399100"/>
              <a:ext cx="328650" cy="497425"/>
            </a:xfrm>
            <a:custGeom>
              <a:avLst/>
              <a:gdLst/>
              <a:ahLst/>
              <a:cxnLst/>
              <a:rect l="l" t="t" r="r" b="b"/>
              <a:pathLst>
                <a:path w="13146" h="19897" extrusionOk="0">
                  <a:moveTo>
                    <a:pt x="7764" y="1"/>
                  </a:moveTo>
                  <a:lnTo>
                    <a:pt x="6823" y="251"/>
                  </a:lnTo>
                  <a:cubicBezTo>
                    <a:pt x="6430" y="346"/>
                    <a:pt x="6097" y="620"/>
                    <a:pt x="5930" y="1001"/>
                  </a:cubicBezTo>
                  <a:lnTo>
                    <a:pt x="4977" y="3108"/>
                  </a:lnTo>
                  <a:cubicBezTo>
                    <a:pt x="4930" y="3239"/>
                    <a:pt x="4977" y="3370"/>
                    <a:pt x="5097" y="3430"/>
                  </a:cubicBezTo>
                  <a:lnTo>
                    <a:pt x="1441" y="11550"/>
                  </a:lnTo>
                  <a:cubicBezTo>
                    <a:pt x="1411" y="11538"/>
                    <a:pt x="1378" y="11532"/>
                    <a:pt x="1346" y="11532"/>
                  </a:cubicBezTo>
                  <a:cubicBezTo>
                    <a:pt x="1254" y="11532"/>
                    <a:pt x="1164" y="11581"/>
                    <a:pt x="1120" y="11669"/>
                  </a:cubicBezTo>
                  <a:lnTo>
                    <a:pt x="167" y="13788"/>
                  </a:lnTo>
                  <a:cubicBezTo>
                    <a:pt x="1" y="14157"/>
                    <a:pt x="13" y="14598"/>
                    <a:pt x="203" y="14955"/>
                  </a:cubicBezTo>
                  <a:lnTo>
                    <a:pt x="1441" y="17384"/>
                  </a:lnTo>
                  <a:lnTo>
                    <a:pt x="763" y="18884"/>
                  </a:lnTo>
                  <a:lnTo>
                    <a:pt x="3001" y="19896"/>
                  </a:lnTo>
                  <a:lnTo>
                    <a:pt x="3680" y="18396"/>
                  </a:lnTo>
                  <a:lnTo>
                    <a:pt x="6323" y="17717"/>
                  </a:lnTo>
                  <a:cubicBezTo>
                    <a:pt x="6716" y="17610"/>
                    <a:pt x="7049" y="17336"/>
                    <a:pt x="7216" y="16955"/>
                  </a:cubicBezTo>
                  <a:lnTo>
                    <a:pt x="8168" y="14848"/>
                  </a:lnTo>
                  <a:cubicBezTo>
                    <a:pt x="8216" y="14729"/>
                    <a:pt x="8168" y="14586"/>
                    <a:pt x="8049" y="14527"/>
                  </a:cubicBezTo>
                  <a:lnTo>
                    <a:pt x="11704" y="6407"/>
                  </a:lnTo>
                  <a:cubicBezTo>
                    <a:pt x="11736" y="6422"/>
                    <a:pt x="11770" y="6430"/>
                    <a:pt x="11803" y="6430"/>
                  </a:cubicBezTo>
                  <a:cubicBezTo>
                    <a:pt x="11894" y="6430"/>
                    <a:pt x="11982" y="6375"/>
                    <a:pt x="12026" y="6287"/>
                  </a:cubicBezTo>
                  <a:lnTo>
                    <a:pt x="12978" y="4168"/>
                  </a:lnTo>
                  <a:cubicBezTo>
                    <a:pt x="13145" y="3799"/>
                    <a:pt x="13133" y="3370"/>
                    <a:pt x="12943" y="3001"/>
                  </a:cubicBezTo>
                  <a:lnTo>
                    <a:pt x="12502" y="2144"/>
                  </a:lnTo>
                  <a:lnTo>
                    <a:pt x="77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0"/>
            <p:cNvSpPr/>
            <p:nvPr/>
          </p:nvSpPr>
          <p:spPr>
            <a:xfrm>
              <a:off x="3971325" y="1343150"/>
              <a:ext cx="285475" cy="509625"/>
            </a:xfrm>
            <a:custGeom>
              <a:avLst/>
              <a:gdLst/>
              <a:ahLst/>
              <a:cxnLst/>
              <a:rect l="l" t="t" r="r" b="b"/>
              <a:pathLst>
                <a:path w="11419" h="20385" extrusionOk="0">
                  <a:moveTo>
                    <a:pt x="7584" y="1"/>
                  </a:moveTo>
                  <a:lnTo>
                    <a:pt x="7144" y="1584"/>
                  </a:lnTo>
                  <a:lnTo>
                    <a:pt x="4632" y="2656"/>
                  </a:lnTo>
                  <a:cubicBezTo>
                    <a:pt x="4263" y="2810"/>
                    <a:pt x="3977" y="3144"/>
                    <a:pt x="3870" y="3537"/>
                  </a:cubicBezTo>
                  <a:lnTo>
                    <a:pt x="3239" y="5775"/>
                  </a:lnTo>
                  <a:cubicBezTo>
                    <a:pt x="3203" y="5894"/>
                    <a:pt x="3286" y="6025"/>
                    <a:pt x="3405" y="6061"/>
                  </a:cubicBezTo>
                  <a:lnTo>
                    <a:pt x="1024" y="14645"/>
                  </a:lnTo>
                  <a:cubicBezTo>
                    <a:pt x="1003" y="14640"/>
                    <a:pt x="983" y="14637"/>
                    <a:pt x="962" y="14637"/>
                  </a:cubicBezTo>
                  <a:cubicBezTo>
                    <a:pt x="854" y="14637"/>
                    <a:pt x="757" y="14712"/>
                    <a:pt x="726" y="14812"/>
                  </a:cubicBezTo>
                  <a:lnTo>
                    <a:pt x="107" y="17050"/>
                  </a:lnTo>
                  <a:cubicBezTo>
                    <a:pt x="0" y="17443"/>
                    <a:pt x="72" y="17872"/>
                    <a:pt x="310" y="18205"/>
                  </a:cubicBezTo>
                  <a:lnTo>
                    <a:pt x="881" y="18991"/>
                  </a:lnTo>
                  <a:lnTo>
                    <a:pt x="5894" y="20384"/>
                  </a:lnTo>
                  <a:lnTo>
                    <a:pt x="6787" y="20003"/>
                  </a:lnTo>
                  <a:cubicBezTo>
                    <a:pt x="7156" y="19836"/>
                    <a:pt x="7442" y="19515"/>
                    <a:pt x="7549" y="19122"/>
                  </a:cubicBezTo>
                  <a:lnTo>
                    <a:pt x="8168" y="16884"/>
                  </a:lnTo>
                  <a:cubicBezTo>
                    <a:pt x="8204" y="16753"/>
                    <a:pt x="8132" y="16622"/>
                    <a:pt x="8001" y="16586"/>
                  </a:cubicBezTo>
                  <a:lnTo>
                    <a:pt x="10394" y="8002"/>
                  </a:lnTo>
                  <a:cubicBezTo>
                    <a:pt x="10415" y="8008"/>
                    <a:pt x="10436" y="8011"/>
                    <a:pt x="10458" y="8011"/>
                  </a:cubicBezTo>
                  <a:cubicBezTo>
                    <a:pt x="10560" y="8011"/>
                    <a:pt x="10662" y="7943"/>
                    <a:pt x="10692" y="7835"/>
                  </a:cubicBezTo>
                  <a:lnTo>
                    <a:pt x="11311" y="5608"/>
                  </a:lnTo>
                  <a:cubicBezTo>
                    <a:pt x="11418" y="5204"/>
                    <a:pt x="11347" y="4787"/>
                    <a:pt x="11097" y="4454"/>
                  </a:cubicBezTo>
                  <a:lnTo>
                    <a:pt x="9501" y="2239"/>
                  </a:lnTo>
                  <a:lnTo>
                    <a:pt x="9942" y="655"/>
                  </a:lnTo>
                  <a:lnTo>
                    <a:pt x="7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0"/>
            <p:cNvSpPr/>
            <p:nvPr/>
          </p:nvSpPr>
          <p:spPr>
            <a:xfrm>
              <a:off x="3633175" y="1307125"/>
              <a:ext cx="193200" cy="502475"/>
            </a:xfrm>
            <a:custGeom>
              <a:avLst/>
              <a:gdLst/>
              <a:ahLst/>
              <a:cxnLst/>
              <a:rect l="l" t="t" r="r" b="b"/>
              <a:pathLst>
                <a:path w="7728" h="20099" extrusionOk="0">
                  <a:moveTo>
                    <a:pt x="2632" y="1"/>
                  </a:moveTo>
                  <a:lnTo>
                    <a:pt x="2632" y="1656"/>
                  </a:lnTo>
                  <a:lnTo>
                    <a:pt x="501" y="3358"/>
                  </a:lnTo>
                  <a:cubicBezTo>
                    <a:pt x="179" y="3609"/>
                    <a:pt x="1" y="4001"/>
                    <a:pt x="1" y="4406"/>
                  </a:cubicBezTo>
                  <a:lnTo>
                    <a:pt x="1" y="6728"/>
                  </a:lnTo>
                  <a:cubicBezTo>
                    <a:pt x="1" y="6859"/>
                    <a:pt x="108" y="6966"/>
                    <a:pt x="239" y="6966"/>
                  </a:cubicBezTo>
                  <a:lnTo>
                    <a:pt x="239" y="15884"/>
                  </a:lnTo>
                  <a:cubicBezTo>
                    <a:pt x="108" y="15884"/>
                    <a:pt x="1" y="15991"/>
                    <a:pt x="1" y="16122"/>
                  </a:cubicBezTo>
                  <a:lnTo>
                    <a:pt x="1" y="18444"/>
                  </a:lnTo>
                  <a:cubicBezTo>
                    <a:pt x="1" y="18848"/>
                    <a:pt x="179" y="19241"/>
                    <a:pt x="501" y="19491"/>
                  </a:cubicBezTo>
                  <a:lnTo>
                    <a:pt x="1263" y="20099"/>
                  </a:lnTo>
                  <a:lnTo>
                    <a:pt x="6466" y="20099"/>
                  </a:lnTo>
                  <a:lnTo>
                    <a:pt x="7216" y="19491"/>
                  </a:lnTo>
                  <a:cubicBezTo>
                    <a:pt x="7537" y="19241"/>
                    <a:pt x="7728" y="18848"/>
                    <a:pt x="7728" y="18444"/>
                  </a:cubicBezTo>
                  <a:lnTo>
                    <a:pt x="7728" y="16122"/>
                  </a:lnTo>
                  <a:cubicBezTo>
                    <a:pt x="7728" y="15991"/>
                    <a:pt x="7621" y="15884"/>
                    <a:pt x="7490" y="15884"/>
                  </a:cubicBezTo>
                  <a:lnTo>
                    <a:pt x="7490" y="6966"/>
                  </a:lnTo>
                  <a:cubicBezTo>
                    <a:pt x="7621" y="6966"/>
                    <a:pt x="7728" y="6859"/>
                    <a:pt x="7728" y="6728"/>
                  </a:cubicBezTo>
                  <a:lnTo>
                    <a:pt x="7728" y="4406"/>
                  </a:lnTo>
                  <a:cubicBezTo>
                    <a:pt x="7728" y="4001"/>
                    <a:pt x="7537" y="3609"/>
                    <a:pt x="7216" y="3358"/>
                  </a:cubicBezTo>
                  <a:lnTo>
                    <a:pt x="5085" y="1656"/>
                  </a:lnTo>
                  <a:lnTo>
                    <a:pt x="5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0"/>
            <p:cNvSpPr/>
            <p:nvPr/>
          </p:nvSpPr>
          <p:spPr>
            <a:xfrm>
              <a:off x="2878625" y="1355350"/>
              <a:ext cx="331900" cy="495625"/>
            </a:xfrm>
            <a:custGeom>
              <a:avLst/>
              <a:gdLst/>
              <a:ahLst/>
              <a:cxnLst/>
              <a:rect l="l" t="t" r="r" b="b"/>
              <a:pathLst>
                <a:path w="13276" h="19825" extrusionOk="0">
                  <a:moveTo>
                    <a:pt x="2917" y="1"/>
                  </a:moveTo>
                  <a:lnTo>
                    <a:pt x="691" y="1037"/>
                  </a:lnTo>
                  <a:lnTo>
                    <a:pt x="1393" y="2525"/>
                  </a:lnTo>
                  <a:lnTo>
                    <a:pt x="179" y="4966"/>
                  </a:lnTo>
                  <a:cubicBezTo>
                    <a:pt x="0" y="5335"/>
                    <a:pt x="0" y="5763"/>
                    <a:pt x="167" y="6144"/>
                  </a:cubicBezTo>
                  <a:lnTo>
                    <a:pt x="1155" y="8240"/>
                  </a:lnTo>
                  <a:cubicBezTo>
                    <a:pt x="1190" y="8327"/>
                    <a:pt x="1276" y="8382"/>
                    <a:pt x="1366" y="8382"/>
                  </a:cubicBezTo>
                  <a:cubicBezTo>
                    <a:pt x="1399" y="8382"/>
                    <a:pt x="1433" y="8375"/>
                    <a:pt x="1465" y="8359"/>
                  </a:cubicBezTo>
                  <a:lnTo>
                    <a:pt x="5239" y="16431"/>
                  </a:lnTo>
                  <a:cubicBezTo>
                    <a:pt x="5120" y="16491"/>
                    <a:pt x="5072" y="16634"/>
                    <a:pt x="5120" y="16753"/>
                  </a:cubicBezTo>
                  <a:lnTo>
                    <a:pt x="6108" y="18848"/>
                  </a:lnTo>
                  <a:cubicBezTo>
                    <a:pt x="6275" y="19217"/>
                    <a:pt x="6608" y="19491"/>
                    <a:pt x="7013" y="19586"/>
                  </a:cubicBezTo>
                  <a:lnTo>
                    <a:pt x="7954" y="19825"/>
                  </a:lnTo>
                  <a:lnTo>
                    <a:pt x="12669" y="17622"/>
                  </a:lnTo>
                  <a:lnTo>
                    <a:pt x="13097" y="16753"/>
                  </a:lnTo>
                  <a:cubicBezTo>
                    <a:pt x="13276" y="16384"/>
                    <a:pt x="13276" y="15955"/>
                    <a:pt x="13109" y="15586"/>
                  </a:cubicBezTo>
                  <a:lnTo>
                    <a:pt x="12121" y="13479"/>
                  </a:lnTo>
                  <a:cubicBezTo>
                    <a:pt x="12077" y="13390"/>
                    <a:pt x="11993" y="13341"/>
                    <a:pt x="11905" y="13341"/>
                  </a:cubicBezTo>
                  <a:cubicBezTo>
                    <a:pt x="11874" y="13341"/>
                    <a:pt x="11842" y="13347"/>
                    <a:pt x="11811" y="13360"/>
                  </a:cubicBezTo>
                  <a:lnTo>
                    <a:pt x="8037" y="5287"/>
                  </a:lnTo>
                  <a:cubicBezTo>
                    <a:pt x="8156" y="5239"/>
                    <a:pt x="8204" y="5097"/>
                    <a:pt x="8156" y="4978"/>
                  </a:cubicBezTo>
                  <a:lnTo>
                    <a:pt x="7168" y="2870"/>
                  </a:lnTo>
                  <a:cubicBezTo>
                    <a:pt x="7001" y="2501"/>
                    <a:pt x="6668" y="2227"/>
                    <a:pt x="6263" y="2132"/>
                  </a:cubicBezTo>
                  <a:lnTo>
                    <a:pt x="3608" y="1489"/>
                  </a:lnTo>
                  <a:lnTo>
                    <a:pt x="29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30"/>
            <p:cNvSpPr/>
            <p:nvPr/>
          </p:nvSpPr>
          <p:spPr>
            <a:xfrm>
              <a:off x="2875050" y="1317250"/>
              <a:ext cx="91700" cy="89325"/>
            </a:xfrm>
            <a:custGeom>
              <a:avLst/>
              <a:gdLst/>
              <a:ahLst/>
              <a:cxnLst/>
              <a:rect l="l" t="t" r="r" b="b"/>
              <a:pathLst>
                <a:path w="3668" h="3573" extrusionOk="0">
                  <a:moveTo>
                    <a:pt x="2548" y="1"/>
                  </a:moveTo>
                  <a:lnTo>
                    <a:pt x="0" y="1191"/>
                  </a:lnTo>
                  <a:lnTo>
                    <a:pt x="1108" y="3573"/>
                  </a:lnTo>
                  <a:lnTo>
                    <a:pt x="3668" y="2382"/>
                  </a:lnTo>
                  <a:lnTo>
                    <a:pt x="2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0"/>
            <p:cNvSpPr/>
            <p:nvPr/>
          </p:nvSpPr>
          <p:spPr>
            <a:xfrm>
              <a:off x="3819525" y="1414000"/>
              <a:ext cx="193200" cy="502175"/>
            </a:xfrm>
            <a:custGeom>
              <a:avLst/>
              <a:gdLst/>
              <a:ahLst/>
              <a:cxnLst/>
              <a:rect l="l" t="t" r="r" b="b"/>
              <a:pathLst>
                <a:path w="7728" h="20087" extrusionOk="0">
                  <a:moveTo>
                    <a:pt x="2643" y="0"/>
                  </a:moveTo>
                  <a:lnTo>
                    <a:pt x="2643" y="1643"/>
                  </a:lnTo>
                  <a:lnTo>
                    <a:pt x="512" y="3346"/>
                  </a:lnTo>
                  <a:cubicBezTo>
                    <a:pt x="191" y="3608"/>
                    <a:pt x="0" y="3989"/>
                    <a:pt x="0" y="4406"/>
                  </a:cubicBezTo>
                  <a:lnTo>
                    <a:pt x="0" y="6727"/>
                  </a:lnTo>
                  <a:cubicBezTo>
                    <a:pt x="0" y="6858"/>
                    <a:pt x="107" y="6965"/>
                    <a:pt x="238" y="6965"/>
                  </a:cubicBezTo>
                  <a:lnTo>
                    <a:pt x="238" y="15871"/>
                  </a:lnTo>
                  <a:cubicBezTo>
                    <a:pt x="107" y="15871"/>
                    <a:pt x="0" y="15978"/>
                    <a:pt x="0" y="16109"/>
                  </a:cubicBezTo>
                  <a:lnTo>
                    <a:pt x="0" y="18431"/>
                  </a:lnTo>
                  <a:cubicBezTo>
                    <a:pt x="0" y="18836"/>
                    <a:pt x="191" y="19229"/>
                    <a:pt x="512" y="19479"/>
                  </a:cubicBezTo>
                  <a:lnTo>
                    <a:pt x="1262" y="20086"/>
                  </a:lnTo>
                  <a:lnTo>
                    <a:pt x="6465" y="20086"/>
                  </a:lnTo>
                  <a:lnTo>
                    <a:pt x="7227" y="19479"/>
                  </a:lnTo>
                  <a:cubicBezTo>
                    <a:pt x="7537" y="19229"/>
                    <a:pt x="7727" y="18836"/>
                    <a:pt x="7727" y="18431"/>
                  </a:cubicBezTo>
                  <a:lnTo>
                    <a:pt x="7727" y="16109"/>
                  </a:lnTo>
                  <a:cubicBezTo>
                    <a:pt x="7727" y="15978"/>
                    <a:pt x="7620" y="15871"/>
                    <a:pt x="7489" y="15871"/>
                  </a:cubicBezTo>
                  <a:lnTo>
                    <a:pt x="7489" y="6965"/>
                  </a:lnTo>
                  <a:cubicBezTo>
                    <a:pt x="7620" y="6965"/>
                    <a:pt x="7727" y="6858"/>
                    <a:pt x="7727" y="6727"/>
                  </a:cubicBezTo>
                  <a:lnTo>
                    <a:pt x="7727" y="4406"/>
                  </a:lnTo>
                  <a:cubicBezTo>
                    <a:pt x="7727" y="3989"/>
                    <a:pt x="7537" y="3608"/>
                    <a:pt x="7215" y="3346"/>
                  </a:cubicBezTo>
                  <a:lnTo>
                    <a:pt x="5096" y="1643"/>
                  </a:lnTo>
                  <a:lnTo>
                    <a:pt x="5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0"/>
            <p:cNvSpPr/>
            <p:nvPr/>
          </p:nvSpPr>
          <p:spPr>
            <a:xfrm>
              <a:off x="3881125" y="1373800"/>
              <a:ext cx="70275" cy="66125"/>
            </a:xfrm>
            <a:custGeom>
              <a:avLst/>
              <a:gdLst/>
              <a:ahLst/>
              <a:cxnLst/>
              <a:rect l="l" t="t" r="r" b="b"/>
              <a:pathLst>
                <a:path w="2811" h="2645" extrusionOk="0">
                  <a:moveTo>
                    <a:pt x="1" y="1"/>
                  </a:moveTo>
                  <a:lnTo>
                    <a:pt x="1" y="2644"/>
                  </a:lnTo>
                  <a:lnTo>
                    <a:pt x="2810" y="2644"/>
                  </a:lnTo>
                  <a:lnTo>
                    <a:pt x="2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0"/>
            <p:cNvSpPr/>
            <p:nvPr/>
          </p:nvSpPr>
          <p:spPr>
            <a:xfrm>
              <a:off x="3193250" y="1361600"/>
              <a:ext cx="193200" cy="502475"/>
            </a:xfrm>
            <a:custGeom>
              <a:avLst/>
              <a:gdLst/>
              <a:ahLst/>
              <a:cxnLst/>
              <a:rect l="l" t="t" r="r" b="b"/>
              <a:pathLst>
                <a:path w="7728" h="20099" extrusionOk="0">
                  <a:moveTo>
                    <a:pt x="2632" y="1"/>
                  </a:moveTo>
                  <a:lnTo>
                    <a:pt x="2632" y="1656"/>
                  </a:lnTo>
                  <a:lnTo>
                    <a:pt x="500" y="3358"/>
                  </a:lnTo>
                  <a:cubicBezTo>
                    <a:pt x="179" y="3608"/>
                    <a:pt x="0" y="4001"/>
                    <a:pt x="0" y="4406"/>
                  </a:cubicBezTo>
                  <a:lnTo>
                    <a:pt x="0" y="6728"/>
                  </a:lnTo>
                  <a:cubicBezTo>
                    <a:pt x="0" y="6859"/>
                    <a:pt x="107" y="6966"/>
                    <a:pt x="238" y="6966"/>
                  </a:cubicBezTo>
                  <a:lnTo>
                    <a:pt x="238" y="15884"/>
                  </a:lnTo>
                  <a:cubicBezTo>
                    <a:pt x="107" y="15884"/>
                    <a:pt x="0" y="15991"/>
                    <a:pt x="0" y="16122"/>
                  </a:cubicBezTo>
                  <a:lnTo>
                    <a:pt x="0" y="18444"/>
                  </a:lnTo>
                  <a:cubicBezTo>
                    <a:pt x="0" y="18848"/>
                    <a:pt x="179" y="19241"/>
                    <a:pt x="500" y="19491"/>
                  </a:cubicBezTo>
                  <a:lnTo>
                    <a:pt x="1262" y="20098"/>
                  </a:lnTo>
                  <a:lnTo>
                    <a:pt x="6453" y="20098"/>
                  </a:lnTo>
                  <a:lnTo>
                    <a:pt x="7215" y="19491"/>
                  </a:lnTo>
                  <a:cubicBezTo>
                    <a:pt x="7537" y="19241"/>
                    <a:pt x="7716" y="18848"/>
                    <a:pt x="7716" y="18444"/>
                  </a:cubicBezTo>
                  <a:lnTo>
                    <a:pt x="7716" y="16122"/>
                  </a:lnTo>
                  <a:cubicBezTo>
                    <a:pt x="7716" y="15991"/>
                    <a:pt x="7620" y="15884"/>
                    <a:pt x="7477" y="15884"/>
                  </a:cubicBezTo>
                  <a:lnTo>
                    <a:pt x="7477" y="6966"/>
                  </a:lnTo>
                  <a:cubicBezTo>
                    <a:pt x="7620" y="6966"/>
                    <a:pt x="7727" y="6859"/>
                    <a:pt x="7727" y="6728"/>
                  </a:cubicBezTo>
                  <a:lnTo>
                    <a:pt x="7727" y="4406"/>
                  </a:lnTo>
                  <a:cubicBezTo>
                    <a:pt x="7727" y="4001"/>
                    <a:pt x="7537" y="3608"/>
                    <a:pt x="7215" y="3358"/>
                  </a:cubicBezTo>
                  <a:lnTo>
                    <a:pt x="5084" y="1656"/>
                  </a:lnTo>
                  <a:lnTo>
                    <a:pt x="5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0"/>
            <p:cNvSpPr/>
            <p:nvPr/>
          </p:nvSpPr>
          <p:spPr>
            <a:xfrm>
              <a:off x="3254550" y="1321725"/>
              <a:ext cx="70275" cy="65800"/>
            </a:xfrm>
            <a:custGeom>
              <a:avLst/>
              <a:gdLst/>
              <a:ahLst/>
              <a:cxnLst/>
              <a:rect l="l" t="t" r="r" b="b"/>
              <a:pathLst>
                <a:path w="2811" h="2632" extrusionOk="0">
                  <a:moveTo>
                    <a:pt x="1" y="0"/>
                  </a:moveTo>
                  <a:lnTo>
                    <a:pt x="1" y="2632"/>
                  </a:lnTo>
                  <a:lnTo>
                    <a:pt x="2811" y="2632"/>
                  </a:lnTo>
                  <a:lnTo>
                    <a:pt x="2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0"/>
            <p:cNvSpPr/>
            <p:nvPr/>
          </p:nvSpPr>
          <p:spPr>
            <a:xfrm>
              <a:off x="2950950" y="1767600"/>
              <a:ext cx="1246325" cy="730775"/>
            </a:xfrm>
            <a:custGeom>
              <a:avLst/>
              <a:gdLst/>
              <a:ahLst/>
              <a:cxnLst/>
              <a:rect l="l" t="t" r="r" b="b"/>
              <a:pathLst>
                <a:path w="49853" h="29231" extrusionOk="0">
                  <a:moveTo>
                    <a:pt x="1" y="1"/>
                  </a:moveTo>
                  <a:lnTo>
                    <a:pt x="155" y="2323"/>
                  </a:lnTo>
                  <a:lnTo>
                    <a:pt x="608" y="9312"/>
                  </a:lnTo>
                  <a:lnTo>
                    <a:pt x="1203" y="18384"/>
                  </a:lnTo>
                  <a:lnTo>
                    <a:pt x="1656" y="25373"/>
                  </a:lnTo>
                  <a:lnTo>
                    <a:pt x="1846" y="28266"/>
                  </a:lnTo>
                  <a:cubicBezTo>
                    <a:pt x="1882" y="28814"/>
                    <a:pt x="2334" y="29231"/>
                    <a:pt x="2870" y="29231"/>
                  </a:cubicBezTo>
                  <a:lnTo>
                    <a:pt x="46971" y="29231"/>
                  </a:lnTo>
                  <a:cubicBezTo>
                    <a:pt x="47518" y="29231"/>
                    <a:pt x="47971" y="28814"/>
                    <a:pt x="48007" y="28266"/>
                  </a:cubicBezTo>
                  <a:lnTo>
                    <a:pt x="48399" y="22277"/>
                  </a:lnTo>
                  <a:lnTo>
                    <a:pt x="49007" y="12895"/>
                  </a:lnTo>
                  <a:lnTo>
                    <a:pt x="49483" y="5656"/>
                  </a:lnTo>
                  <a:lnTo>
                    <a:pt x="49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0"/>
            <p:cNvSpPr/>
            <p:nvPr/>
          </p:nvSpPr>
          <p:spPr>
            <a:xfrm>
              <a:off x="3450725" y="1927750"/>
              <a:ext cx="258075" cy="142600"/>
            </a:xfrm>
            <a:custGeom>
              <a:avLst/>
              <a:gdLst/>
              <a:ahLst/>
              <a:cxnLst/>
              <a:rect l="l" t="t" r="r" b="b"/>
              <a:pathLst>
                <a:path w="10323" h="5704" extrusionOk="0">
                  <a:moveTo>
                    <a:pt x="3048" y="0"/>
                  </a:moveTo>
                  <a:cubicBezTo>
                    <a:pt x="2524" y="0"/>
                    <a:pt x="2024" y="274"/>
                    <a:pt x="1762" y="739"/>
                  </a:cubicBezTo>
                  <a:lnTo>
                    <a:pt x="0" y="3787"/>
                  </a:lnTo>
                  <a:lnTo>
                    <a:pt x="3334" y="5703"/>
                  </a:lnTo>
                  <a:lnTo>
                    <a:pt x="5025" y="2751"/>
                  </a:lnTo>
                  <a:lnTo>
                    <a:pt x="5834" y="4144"/>
                  </a:lnTo>
                  <a:lnTo>
                    <a:pt x="4739" y="4822"/>
                  </a:lnTo>
                  <a:lnTo>
                    <a:pt x="8906" y="5632"/>
                  </a:lnTo>
                  <a:lnTo>
                    <a:pt x="10323" y="1560"/>
                  </a:lnTo>
                  <a:lnTo>
                    <a:pt x="9144" y="2263"/>
                  </a:lnTo>
                  <a:lnTo>
                    <a:pt x="8299" y="798"/>
                  </a:lnTo>
                  <a:cubicBezTo>
                    <a:pt x="8049" y="346"/>
                    <a:pt x="7573" y="72"/>
                    <a:pt x="7061" y="60"/>
                  </a:cubicBezTo>
                  <a:lnTo>
                    <a:pt x="3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30"/>
            <p:cNvSpPr/>
            <p:nvPr/>
          </p:nvSpPr>
          <p:spPr>
            <a:xfrm>
              <a:off x="3372125" y="2066450"/>
              <a:ext cx="183700" cy="216425"/>
            </a:xfrm>
            <a:custGeom>
              <a:avLst/>
              <a:gdLst/>
              <a:ahLst/>
              <a:cxnLst/>
              <a:rect l="l" t="t" r="r" b="b"/>
              <a:pathLst>
                <a:path w="7348" h="8657" extrusionOk="0">
                  <a:moveTo>
                    <a:pt x="4216" y="1"/>
                  </a:moveTo>
                  <a:lnTo>
                    <a:pt x="1" y="953"/>
                  </a:lnTo>
                  <a:lnTo>
                    <a:pt x="1227" y="1572"/>
                  </a:lnTo>
                  <a:lnTo>
                    <a:pt x="430" y="3073"/>
                  </a:lnTo>
                  <a:cubicBezTo>
                    <a:pt x="180" y="3525"/>
                    <a:pt x="191" y="4073"/>
                    <a:pt x="453" y="4513"/>
                  </a:cubicBezTo>
                  <a:lnTo>
                    <a:pt x="2513" y="7942"/>
                  </a:lnTo>
                  <a:cubicBezTo>
                    <a:pt x="2781" y="8396"/>
                    <a:pt x="3265" y="8657"/>
                    <a:pt x="3788" y="8657"/>
                  </a:cubicBezTo>
                  <a:cubicBezTo>
                    <a:pt x="3799" y="8657"/>
                    <a:pt x="3811" y="8657"/>
                    <a:pt x="3823" y="8657"/>
                  </a:cubicBezTo>
                  <a:lnTo>
                    <a:pt x="7347" y="8537"/>
                  </a:lnTo>
                  <a:lnTo>
                    <a:pt x="7216" y="4704"/>
                  </a:lnTo>
                  <a:lnTo>
                    <a:pt x="3811" y="4823"/>
                  </a:lnTo>
                  <a:lnTo>
                    <a:pt x="4573" y="3394"/>
                  </a:lnTo>
                  <a:lnTo>
                    <a:pt x="5716" y="3977"/>
                  </a:lnTo>
                  <a:lnTo>
                    <a:pt x="5716" y="3977"/>
                  </a:lnTo>
                  <a:lnTo>
                    <a:pt x="4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0"/>
            <p:cNvSpPr/>
            <p:nvPr/>
          </p:nvSpPr>
          <p:spPr>
            <a:xfrm>
              <a:off x="3576025" y="2065850"/>
              <a:ext cx="201550" cy="251550"/>
            </a:xfrm>
            <a:custGeom>
              <a:avLst/>
              <a:gdLst/>
              <a:ahLst/>
              <a:cxnLst/>
              <a:rect l="l" t="t" r="r" b="b"/>
              <a:pathLst>
                <a:path w="8062" h="10062" extrusionOk="0">
                  <a:moveTo>
                    <a:pt x="6013" y="1"/>
                  </a:moveTo>
                  <a:lnTo>
                    <a:pt x="2715" y="1942"/>
                  </a:lnTo>
                  <a:lnTo>
                    <a:pt x="4418" y="4882"/>
                  </a:lnTo>
                  <a:lnTo>
                    <a:pt x="2811" y="4882"/>
                  </a:lnTo>
                  <a:lnTo>
                    <a:pt x="2775" y="3597"/>
                  </a:lnTo>
                  <a:lnTo>
                    <a:pt x="1" y="6811"/>
                  </a:lnTo>
                  <a:lnTo>
                    <a:pt x="2834" y="10062"/>
                  </a:lnTo>
                  <a:lnTo>
                    <a:pt x="2799" y="8692"/>
                  </a:lnTo>
                  <a:lnTo>
                    <a:pt x="4489" y="8692"/>
                  </a:lnTo>
                  <a:cubicBezTo>
                    <a:pt x="5013" y="8692"/>
                    <a:pt x="5489" y="8419"/>
                    <a:pt x="5751" y="7978"/>
                  </a:cubicBezTo>
                  <a:lnTo>
                    <a:pt x="7787" y="4537"/>
                  </a:lnTo>
                  <a:cubicBezTo>
                    <a:pt x="8061" y="4073"/>
                    <a:pt x="8061" y="3513"/>
                    <a:pt x="7799" y="3049"/>
                  </a:cubicBezTo>
                  <a:lnTo>
                    <a:pt x="6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30"/>
            <p:cNvSpPr/>
            <p:nvPr/>
          </p:nvSpPr>
          <p:spPr>
            <a:xfrm>
              <a:off x="3055425" y="1763150"/>
              <a:ext cx="240825" cy="734925"/>
            </a:xfrm>
            <a:custGeom>
              <a:avLst/>
              <a:gdLst/>
              <a:ahLst/>
              <a:cxnLst/>
              <a:rect l="l" t="t" r="r" b="b"/>
              <a:pathLst>
                <a:path w="9633" h="29397" extrusionOk="0">
                  <a:moveTo>
                    <a:pt x="1834" y="0"/>
                  </a:moveTo>
                  <a:lnTo>
                    <a:pt x="1" y="29397"/>
                  </a:lnTo>
                  <a:lnTo>
                    <a:pt x="9633" y="29397"/>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0"/>
            <p:cNvSpPr/>
            <p:nvPr/>
          </p:nvSpPr>
          <p:spPr>
            <a:xfrm>
              <a:off x="3055425" y="1763150"/>
              <a:ext cx="240825" cy="734625"/>
            </a:xfrm>
            <a:custGeom>
              <a:avLst/>
              <a:gdLst/>
              <a:ahLst/>
              <a:cxnLst/>
              <a:rect l="l" t="t" r="r" b="b"/>
              <a:pathLst>
                <a:path w="9633" h="29385" extrusionOk="0">
                  <a:moveTo>
                    <a:pt x="1834" y="0"/>
                  </a:moveTo>
                  <a:lnTo>
                    <a:pt x="1" y="29385"/>
                  </a:lnTo>
                  <a:lnTo>
                    <a:pt x="679" y="29385"/>
                  </a:lnTo>
                  <a:lnTo>
                    <a:pt x="2060" y="4108"/>
                  </a:lnTo>
                  <a:cubicBezTo>
                    <a:pt x="2132" y="2632"/>
                    <a:pt x="3346" y="1477"/>
                    <a:pt x="4811" y="1477"/>
                  </a:cubicBezTo>
                  <a:cubicBezTo>
                    <a:pt x="6287" y="1477"/>
                    <a:pt x="7502" y="2632"/>
                    <a:pt x="7573" y="4108"/>
                  </a:cubicBezTo>
                  <a:lnTo>
                    <a:pt x="8954" y="29385"/>
                  </a:lnTo>
                  <a:lnTo>
                    <a:pt x="9633" y="29385"/>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0"/>
            <p:cNvSpPr/>
            <p:nvPr/>
          </p:nvSpPr>
          <p:spPr>
            <a:xfrm>
              <a:off x="3851950" y="1763150"/>
              <a:ext cx="240825" cy="734925"/>
            </a:xfrm>
            <a:custGeom>
              <a:avLst/>
              <a:gdLst/>
              <a:ahLst/>
              <a:cxnLst/>
              <a:rect l="l" t="t" r="r" b="b"/>
              <a:pathLst>
                <a:path w="9633" h="29397" extrusionOk="0">
                  <a:moveTo>
                    <a:pt x="1822" y="0"/>
                  </a:moveTo>
                  <a:lnTo>
                    <a:pt x="1" y="29397"/>
                  </a:lnTo>
                  <a:lnTo>
                    <a:pt x="9633" y="29397"/>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0"/>
            <p:cNvSpPr/>
            <p:nvPr/>
          </p:nvSpPr>
          <p:spPr>
            <a:xfrm>
              <a:off x="3851950" y="1763150"/>
              <a:ext cx="240825" cy="734625"/>
            </a:xfrm>
            <a:custGeom>
              <a:avLst/>
              <a:gdLst/>
              <a:ahLst/>
              <a:cxnLst/>
              <a:rect l="l" t="t" r="r" b="b"/>
              <a:pathLst>
                <a:path w="9633" h="29385" extrusionOk="0">
                  <a:moveTo>
                    <a:pt x="1822" y="0"/>
                  </a:moveTo>
                  <a:lnTo>
                    <a:pt x="1" y="29385"/>
                  </a:lnTo>
                  <a:lnTo>
                    <a:pt x="668" y="29385"/>
                  </a:lnTo>
                  <a:lnTo>
                    <a:pt x="2049" y="4108"/>
                  </a:lnTo>
                  <a:cubicBezTo>
                    <a:pt x="2132" y="2632"/>
                    <a:pt x="3346" y="1477"/>
                    <a:pt x="4811" y="1477"/>
                  </a:cubicBezTo>
                  <a:cubicBezTo>
                    <a:pt x="6287" y="1477"/>
                    <a:pt x="7490" y="2632"/>
                    <a:pt x="7573" y="4108"/>
                  </a:cubicBezTo>
                  <a:lnTo>
                    <a:pt x="8954" y="29385"/>
                  </a:lnTo>
                  <a:lnTo>
                    <a:pt x="9633" y="29385"/>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0"/>
            <p:cNvSpPr/>
            <p:nvPr/>
          </p:nvSpPr>
          <p:spPr>
            <a:xfrm>
              <a:off x="2914050" y="1709875"/>
              <a:ext cx="1320125" cy="71750"/>
            </a:xfrm>
            <a:custGeom>
              <a:avLst/>
              <a:gdLst/>
              <a:ahLst/>
              <a:cxnLst/>
              <a:rect l="l" t="t" r="r" b="b"/>
              <a:pathLst>
                <a:path w="52805" h="2870" extrusionOk="0">
                  <a:moveTo>
                    <a:pt x="1548" y="0"/>
                  </a:moveTo>
                  <a:cubicBezTo>
                    <a:pt x="691" y="0"/>
                    <a:pt x="0" y="691"/>
                    <a:pt x="0" y="1548"/>
                  </a:cubicBezTo>
                  <a:lnTo>
                    <a:pt x="0" y="2869"/>
                  </a:lnTo>
                  <a:lnTo>
                    <a:pt x="52804" y="2869"/>
                  </a:lnTo>
                  <a:lnTo>
                    <a:pt x="52804" y="1548"/>
                  </a:lnTo>
                  <a:cubicBezTo>
                    <a:pt x="52804" y="691"/>
                    <a:pt x="52102" y="0"/>
                    <a:pt x="51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30"/>
            <p:cNvSpPr/>
            <p:nvPr/>
          </p:nvSpPr>
          <p:spPr>
            <a:xfrm>
              <a:off x="3581100" y="2362025"/>
              <a:ext cx="367625" cy="175825"/>
            </a:xfrm>
            <a:custGeom>
              <a:avLst/>
              <a:gdLst/>
              <a:ahLst/>
              <a:cxnLst/>
              <a:rect l="l" t="t" r="r" b="b"/>
              <a:pathLst>
                <a:path w="14705" h="7033" extrusionOk="0">
                  <a:moveTo>
                    <a:pt x="11811" y="1"/>
                  </a:moveTo>
                  <a:cubicBezTo>
                    <a:pt x="10216" y="834"/>
                    <a:pt x="8620" y="1667"/>
                    <a:pt x="7025" y="2513"/>
                  </a:cubicBezTo>
                  <a:lnTo>
                    <a:pt x="6989" y="2525"/>
                  </a:lnTo>
                  <a:cubicBezTo>
                    <a:pt x="6799" y="2620"/>
                    <a:pt x="6632" y="2751"/>
                    <a:pt x="6489" y="2906"/>
                  </a:cubicBezTo>
                  <a:cubicBezTo>
                    <a:pt x="6441" y="2894"/>
                    <a:pt x="6394" y="2882"/>
                    <a:pt x="6358" y="2870"/>
                  </a:cubicBezTo>
                  <a:cubicBezTo>
                    <a:pt x="5863" y="2718"/>
                    <a:pt x="4793" y="2523"/>
                    <a:pt x="4017" y="2523"/>
                  </a:cubicBezTo>
                  <a:cubicBezTo>
                    <a:pt x="3637" y="2523"/>
                    <a:pt x="3328" y="2570"/>
                    <a:pt x="3191" y="2691"/>
                  </a:cubicBezTo>
                  <a:cubicBezTo>
                    <a:pt x="2786" y="3072"/>
                    <a:pt x="4477" y="4096"/>
                    <a:pt x="4477" y="4096"/>
                  </a:cubicBezTo>
                  <a:cubicBezTo>
                    <a:pt x="4477" y="4096"/>
                    <a:pt x="0" y="5346"/>
                    <a:pt x="226" y="5656"/>
                  </a:cubicBezTo>
                  <a:cubicBezTo>
                    <a:pt x="453" y="5978"/>
                    <a:pt x="2655" y="6942"/>
                    <a:pt x="3060" y="6990"/>
                  </a:cubicBezTo>
                  <a:cubicBezTo>
                    <a:pt x="3328" y="7019"/>
                    <a:pt x="3635" y="7032"/>
                    <a:pt x="3965" y="7032"/>
                  </a:cubicBezTo>
                  <a:cubicBezTo>
                    <a:pt x="5867" y="7032"/>
                    <a:pt x="8513" y="6609"/>
                    <a:pt x="8513" y="6609"/>
                  </a:cubicBezTo>
                  <a:cubicBezTo>
                    <a:pt x="10597" y="6120"/>
                    <a:pt x="12656" y="5573"/>
                    <a:pt x="14704" y="4989"/>
                  </a:cubicBezTo>
                  <a:cubicBezTo>
                    <a:pt x="13680" y="3370"/>
                    <a:pt x="12704" y="1715"/>
                    <a:pt x="11811"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0"/>
            <p:cNvSpPr/>
            <p:nvPr/>
          </p:nvSpPr>
          <p:spPr>
            <a:xfrm>
              <a:off x="3807300" y="1258600"/>
              <a:ext cx="922400" cy="1314900"/>
            </a:xfrm>
            <a:custGeom>
              <a:avLst/>
              <a:gdLst/>
              <a:ahLst/>
              <a:cxnLst/>
              <a:rect l="l" t="t" r="r" b="b"/>
              <a:pathLst>
                <a:path w="36896" h="52596" extrusionOk="0">
                  <a:moveTo>
                    <a:pt x="13483" y="0"/>
                  </a:moveTo>
                  <a:cubicBezTo>
                    <a:pt x="13446" y="0"/>
                    <a:pt x="13409" y="1"/>
                    <a:pt x="13372" y="1"/>
                  </a:cubicBezTo>
                  <a:cubicBezTo>
                    <a:pt x="13372" y="1"/>
                    <a:pt x="19860" y="6371"/>
                    <a:pt x="20134" y="8419"/>
                  </a:cubicBezTo>
                  <a:cubicBezTo>
                    <a:pt x="20527" y="11324"/>
                    <a:pt x="19527" y="14205"/>
                    <a:pt x="17634" y="16348"/>
                  </a:cubicBezTo>
                  <a:cubicBezTo>
                    <a:pt x="19860" y="19051"/>
                    <a:pt x="25468" y="26266"/>
                    <a:pt x="24921" y="29445"/>
                  </a:cubicBezTo>
                  <a:cubicBezTo>
                    <a:pt x="24242" y="33398"/>
                    <a:pt x="1" y="45102"/>
                    <a:pt x="1" y="45102"/>
                  </a:cubicBezTo>
                  <a:cubicBezTo>
                    <a:pt x="1" y="45102"/>
                    <a:pt x="537" y="50960"/>
                    <a:pt x="2989" y="52460"/>
                  </a:cubicBezTo>
                  <a:cubicBezTo>
                    <a:pt x="3139" y="52552"/>
                    <a:pt x="3391" y="52596"/>
                    <a:pt x="3731" y="52596"/>
                  </a:cubicBezTo>
                  <a:cubicBezTo>
                    <a:pt x="8973" y="52596"/>
                    <a:pt x="35317" y="42086"/>
                    <a:pt x="36089" y="31219"/>
                  </a:cubicBezTo>
                  <a:cubicBezTo>
                    <a:pt x="36895" y="19676"/>
                    <a:pt x="23825" y="0"/>
                    <a:pt x="13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0"/>
            <p:cNvSpPr/>
            <p:nvPr/>
          </p:nvSpPr>
          <p:spPr>
            <a:xfrm>
              <a:off x="3784400" y="699325"/>
              <a:ext cx="351850" cy="431025"/>
            </a:xfrm>
            <a:custGeom>
              <a:avLst/>
              <a:gdLst/>
              <a:ahLst/>
              <a:cxnLst/>
              <a:rect l="l" t="t" r="r" b="b"/>
              <a:pathLst>
                <a:path w="14074" h="17241" extrusionOk="0">
                  <a:moveTo>
                    <a:pt x="6132" y="0"/>
                  </a:moveTo>
                  <a:cubicBezTo>
                    <a:pt x="4429" y="0"/>
                    <a:pt x="2905" y="679"/>
                    <a:pt x="1798" y="1798"/>
                  </a:cubicBezTo>
                  <a:cubicBezTo>
                    <a:pt x="679" y="2906"/>
                    <a:pt x="0" y="4441"/>
                    <a:pt x="0" y="6132"/>
                  </a:cubicBezTo>
                  <a:lnTo>
                    <a:pt x="0" y="11109"/>
                  </a:lnTo>
                  <a:cubicBezTo>
                    <a:pt x="0" y="11883"/>
                    <a:pt x="143" y="12621"/>
                    <a:pt x="405" y="13300"/>
                  </a:cubicBezTo>
                  <a:cubicBezTo>
                    <a:pt x="1286" y="15609"/>
                    <a:pt x="3512" y="17241"/>
                    <a:pt x="6132" y="17241"/>
                  </a:cubicBezTo>
                  <a:cubicBezTo>
                    <a:pt x="9192" y="17241"/>
                    <a:pt x="11728" y="15002"/>
                    <a:pt x="12180" y="12061"/>
                  </a:cubicBezTo>
                  <a:cubicBezTo>
                    <a:pt x="12978" y="11680"/>
                    <a:pt x="13704" y="10609"/>
                    <a:pt x="13859" y="9811"/>
                  </a:cubicBezTo>
                  <a:cubicBezTo>
                    <a:pt x="14073" y="8775"/>
                    <a:pt x="13407" y="7763"/>
                    <a:pt x="12371" y="7561"/>
                  </a:cubicBezTo>
                  <a:cubicBezTo>
                    <a:pt x="12335" y="7549"/>
                    <a:pt x="12299" y="7549"/>
                    <a:pt x="12264" y="7549"/>
                  </a:cubicBezTo>
                  <a:lnTo>
                    <a:pt x="12264" y="6132"/>
                  </a:lnTo>
                  <a:cubicBezTo>
                    <a:pt x="12264" y="2739"/>
                    <a:pt x="9513" y="0"/>
                    <a:pt x="6132" y="0"/>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0"/>
            <p:cNvSpPr/>
            <p:nvPr/>
          </p:nvSpPr>
          <p:spPr>
            <a:xfrm>
              <a:off x="3727250" y="666550"/>
              <a:ext cx="422100" cy="373325"/>
            </a:xfrm>
            <a:custGeom>
              <a:avLst/>
              <a:gdLst/>
              <a:ahLst/>
              <a:cxnLst/>
              <a:rect l="l" t="t" r="r" b="b"/>
              <a:pathLst>
                <a:path w="16884" h="14933" extrusionOk="0">
                  <a:moveTo>
                    <a:pt x="8258" y="0"/>
                  </a:moveTo>
                  <a:cubicBezTo>
                    <a:pt x="7368" y="0"/>
                    <a:pt x="6408" y="207"/>
                    <a:pt x="5406" y="728"/>
                  </a:cubicBezTo>
                  <a:cubicBezTo>
                    <a:pt x="572" y="3252"/>
                    <a:pt x="0" y="7598"/>
                    <a:pt x="2274" y="10705"/>
                  </a:cubicBezTo>
                  <a:lnTo>
                    <a:pt x="2310" y="7134"/>
                  </a:lnTo>
                  <a:lnTo>
                    <a:pt x="11061" y="6002"/>
                  </a:lnTo>
                  <a:lnTo>
                    <a:pt x="11061" y="6002"/>
                  </a:lnTo>
                  <a:cubicBezTo>
                    <a:pt x="11061" y="6003"/>
                    <a:pt x="10990" y="9860"/>
                    <a:pt x="12085" y="11420"/>
                  </a:cubicBezTo>
                  <a:cubicBezTo>
                    <a:pt x="12085" y="11420"/>
                    <a:pt x="13002" y="10015"/>
                    <a:pt x="13930" y="9277"/>
                  </a:cubicBezTo>
                  <a:cubicBezTo>
                    <a:pt x="14160" y="9093"/>
                    <a:pt x="14437" y="8996"/>
                    <a:pt x="14713" y="8996"/>
                  </a:cubicBezTo>
                  <a:cubicBezTo>
                    <a:pt x="14938" y="8996"/>
                    <a:pt x="15162" y="9060"/>
                    <a:pt x="15359" y="9193"/>
                  </a:cubicBezTo>
                  <a:cubicBezTo>
                    <a:pt x="15728" y="9431"/>
                    <a:pt x="16097" y="9836"/>
                    <a:pt x="16133" y="10467"/>
                  </a:cubicBezTo>
                  <a:cubicBezTo>
                    <a:pt x="16204" y="11729"/>
                    <a:pt x="15526" y="12575"/>
                    <a:pt x="14430" y="13361"/>
                  </a:cubicBezTo>
                  <a:cubicBezTo>
                    <a:pt x="14430" y="13361"/>
                    <a:pt x="14299" y="14587"/>
                    <a:pt x="13990" y="14932"/>
                  </a:cubicBezTo>
                  <a:cubicBezTo>
                    <a:pt x="13990" y="14932"/>
                    <a:pt x="16883" y="13872"/>
                    <a:pt x="16812" y="10027"/>
                  </a:cubicBezTo>
                  <a:cubicBezTo>
                    <a:pt x="16752" y="6181"/>
                    <a:pt x="15859" y="4002"/>
                    <a:pt x="14061" y="3014"/>
                  </a:cubicBezTo>
                  <a:cubicBezTo>
                    <a:pt x="14061" y="3014"/>
                    <a:pt x="11661" y="0"/>
                    <a:pt x="8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2" name="Google Shape;432;p30"/>
          <p:cNvSpPr txBox="1"/>
          <p:nvPr/>
        </p:nvSpPr>
        <p:spPr>
          <a:xfrm>
            <a:off x="221975" y="592725"/>
            <a:ext cx="8840700" cy="173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3900" b="1">
                <a:solidFill>
                  <a:srgbClr val="38761D"/>
                </a:solidFill>
                <a:latin typeface="Calibri" panose="020F0502020204030204"/>
                <a:ea typeface="Calibri" panose="020F0502020204030204"/>
                <a:cs typeface="Calibri" panose="020F0502020204030204"/>
                <a:sym typeface="Calibri" panose="020F0502020204030204"/>
              </a:rPr>
              <a:t>Responsible Consumption and Production</a:t>
            </a:r>
            <a:endParaRPr sz="3900" b="1">
              <a:solidFill>
                <a:srgbClr val="38761D"/>
              </a:solidFill>
              <a:latin typeface="Calibri" panose="020F0502020204030204"/>
              <a:ea typeface="Calibri" panose="020F0502020204030204"/>
              <a:cs typeface="Calibri" panose="020F0502020204030204"/>
              <a:sym typeface="Calibri" panose="020F0502020204030204"/>
            </a:endParaRPr>
          </a:p>
        </p:txBody>
      </p:sp>
      <p:grpSp>
        <p:nvGrpSpPr>
          <p:cNvPr id="433" name="Google Shape;433;p30"/>
          <p:cNvGrpSpPr/>
          <p:nvPr/>
        </p:nvGrpSpPr>
        <p:grpSpPr>
          <a:xfrm>
            <a:off x="151659" y="4048640"/>
            <a:ext cx="555653" cy="557031"/>
            <a:chOff x="4820425" y="1329900"/>
            <a:chExt cx="70175" cy="70350"/>
          </a:xfrm>
        </p:grpSpPr>
        <p:sp>
          <p:nvSpPr>
            <p:cNvPr id="434" name="Google Shape;434;p3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txBox="1">
            <a:spLocks noGrp="1"/>
          </p:cNvSpPr>
          <p:nvPr>
            <p:ph type="title"/>
          </p:nvPr>
        </p:nvSpPr>
        <p:spPr>
          <a:xfrm>
            <a:off x="436950" y="1834975"/>
            <a:ext cx="3184500" cy="14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Suggested</a:t>
            </a: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Solution</a:t>
            </a:r>
            <a:endParaRPr>
              <a:latin typeface="Verdana" panose="020B0604030504040204"/>
              <a:ea typeface="Verdana" panose="020B0604030504040204"/>
              <a:cs typeface="Verdana" panose="020B0604030504040204"/>
              <a:sym typeface="Verdana" panose="020B0604030504040204"/>
            </a:endParaRPr>
          </a:p>
        </p:txBody>
      </p:sp>
      <p:grpSp>
        <p:nvGrpSpPr>
          <p:cNvPr id="692" name="Google Shape;692;p38"/>
          <p:cNvGrpSpPr/>
          <p:nvPr/>
        </p:nvGrpSpPr>
        <p:grpSpPr>
          <a:xfrm flipH="1">
            <a:off x="1806089" y="1517693"/>
            <a:ext cx="446222" cy="77476"/>
            <a:chOff x="6146875" y="1767300"/>
            <a:chExt cx="331025" cy="57475"/>
          </a:xfrm>
        </p:grpSpPr>
        <p:sp>
          <p:nvSpPr>
            <p:cNvPr id="693" name="Google Shape;693;p3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96" name="Google Shape;696;p38"/>
          <p:cNvPicPr preferRelativeResize="0"/>
          <p:nvPr/>
        </p:nvPicPr>
        <p:blipFill>
          <a:blip r:embed="rId1"/>
          <a:stretch>
            <a:fillRect/>
          </a:stretch>
        </p:blipFill>
        <p:spPr>
          <a:xfrm>
            <a:off x="3998475" y="1517700"/>
            <a:ext cx="4989147" cy="21080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39"/>
          <p:cNvGrpSpPr/>
          <p:nvPr/>
        </p:nvGrpSpPr>
        <p:grpSpPr>
          <a:xfrm>
            <a:off x="379252" y="1082841"/>
            <a:ext cx="3054954" cy="3226819"/>
            <a:chOff x="2768200" y="1824750"/>
            <a:chExt cx="2876875" cy="2714350"/>
          </a:xfrm>
        </p:grpSpPr>
        <p:grpSp>
          <p:nvGrpSpPr>
            <p:cNvPr id="702" name="Google Shape;702;p39"/>
            <p:cNvGrpSpPr/>
            <p:nvPr/>
          </p:nvGrpSpPr>
          <p:grpSpPr>
            <a:xfrm flipH="1">
              <a:off x="2768200" y="1824750"/>
              <a:ext cx="2876875" cy="2714350"/>
              <a:chOff x="3710575" y="1824750"/>
              <a:chExt cx="2876875" cy="2714350"/>
            </a:xfrm>
          </p:grpSpPr>
          <p:sp>
            <p:nvSpPr>
              <p:cNvPr id="703" name="Google Shape;703;p39"/>
              <p:cNvSpPr/>
              <p:nvPr/>
            </p:nvSpPr>
            <p:spPr>
              <a:xfrm>
                <a:off x="4142175" y="2221225"/>
                <a:ext cx="2326500" cy="2094050"/>
              </a:xfrm>
              <a:custGeom>
                <a:avLst/>
                <a:gdLst/>
                <a:ahLst/>
                <a:cxnLst/>
                <a:rect l="l" t="t" r="r" b="b"/>
                <a:pathLst>
                  <a:path w="93060" h="83762" extrusionOk="0">
                    <a:moveTo>
                      <a:pt x="45193" y="1"/>
                    </a:moveTo>
                    <a:cubicBezTo>
                      <a:pt x="38010" y="1"/>
                      <a:pt x="30732" y="1850"/>
                      <a:pt x="24087" y="5740"/>
                    </a:cubicBezTo>
                    <a:cubicBezTo>
                      <a:pt x="16062" y="10443"/>
                      <a:pt x="10180" y="17396"/>
                      <a:pt x="6775" y="25325"/>
                    </a:cubicBezTo>
                    <a:cubicBezTo>
                      <a:pt x="6735" y="25373"/>
                      <a:pt x="6128" y="25963"/>
                      <a:pt x="5463" y="25963"/>
                    </a:cubicBezTo>
                    <a:cubicBezTo>
                      <a:pt x="4954" y="25963"/>
                      <a:pt x="4411" y="25618"/>
                      <a:pt x="4060" y="24421"/>
                    </a:cubicBezTo>
                    <a:cubicBezTo>
                      <a:pt x="3686" y="23134"/>
                      <a:pt x="2757" y="22605"/>
                      <a:pt x="1909" y="22605"/>
                    </a:cubicBezTo>
                    <a:cubicBezTo>
                      <a:pt x="897" y="22605"/>
                      <a:pt x="0" y="23359"/>
                      <a:pt x="298" y="24480"/>
                    </a:cubicBezTo>
                    <a:cubicBezTo>
                      <a:pt x="620" y="25695"/>
                      <a:pt x="1584" y="25468"/>
                      <a:pt x="3429" y="27290"/>
                    </a:cubicBezTo>
                    <a:cubicBezTo>
                      <a:pt x="4882" y="28719"/>
                      <a:pt x="4775" y="30921"/>
                      <a:pt x="4537" y="32029"/>
                    </a:cubicBezTo>
                    <a:cubicBezTo>
                      <a:pt x="4489" y="32279"/>
                      <a:pt x="4441" y="32445"/>
                      <a:pt x="4430" y="32481"/>
                    </a:cubicBezTo>
                    <a:lnTo>
                      <a:pt x="4430" y="32493"/>
                    </a:lnTo>
                    <a:cubicBezTo>
                      <a:pt x="2120" y="42530"/>
                      <a:pt x="3489" y="53436"/>
                      <a:pt x="9097" y="63033"/>
                    </a:cubicBezTo>
                    <a:cubicBezTo>
                      <a:pt x="16887" y="76342"/>
                      <a:pt x="30896" y="83762"/>
                      <a:pt x="45283" y="83762"/>
                    </a:cubicBezTo>
                    <a:cubicBezTo>
                      <a:pt x="52467" y="83762"/>
                      <a:pt x="59744" y="81912"/>
                      <a:pt x="66390" y="78022"/>
                    </a:cubicBezTo>
                    <a:cubicBezTo>
                      <a:pt x="86345" y="66342"/>
                      <a:pt x="93060" y="40685"/>
                      <a:pt x="81380" y="20730"/>
                    </a:cubicBezTo>
                    <a:cubicBezTo>
                      <a:pt x="73589" y="7420"/>
                      <a:pt x="59580" y="1"/>
                      <a:pt x="45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9"/>
              <p:cNvSpPr/>
              <p:nvPr/>
            </p:nvSpPr>
            <p:spPr>
              <a:xfrm>
                <a:off x="4511275" y="2550150"/>
                <a:ext cx="25" cy="325"/>
              </a:xfrm>
              <a:custGeom>
                <a:avLst/>
                <a:gdLst/>
                <a:ahLst/>
                <a:cxnLst/>
                <a:rect l="l" t="t" r="r" b="b"/>
                <a:pathLst>
                  <a:path w="1" h="13" extrusionOk="0">
                    <a:moveTo>
                      <a:pt x="0" y="12"/>
                    </a:moveTo>
                    <a:cubicBezTo>
                      <a:pt x="0" y="12"/>
                      <a:pt x="0" y="12"/>
                      <a:pt x="0" y="0"/>
                    </a:cubicBezTo>
                    <a:lnTo>
                      <a:pt x="0" y="12"/>
                    </a:lnTo>
                    <a:cubicBezTo>
                      <a:pt x="0" y="12"/>
                      <a:pt x="0" y="12"/>
                      <a:pt x="0"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9"/>
              <p:cNvSpPr/>
              <p:nvPr/>
            </p:nvSpPr>
            <p:spPr>
              <a:xfrm>
                <a:off x="4511275" y="2541800"/>
                <a:ext cx="8050" cy="8375"/>
              </a:xfrm>
              <a:custGeom>
                <a:avLst/>
                <a:gdLst/>
                <a:ahLst/>
                <a:cxnLst/>
                <a:rect l="l" t="t" r="r" b="b"/>
                <a:pathLst>
                  <a:path w="322" h="335" extrusionOk="0">
                    <a:moveTo>
                      <a:pt x="322" y="1"/>
                    </a:moveTo>
                    <a:cubicBezTo>
                      <a:pt x="214" y="108"/>
                      <a:pt x="107" y="227"/>
                      <a:pt x="0" y="334"/>
                    </a:cubicBezTo>
                    <a:cubicBezTo>
                      <a:pt x="36" y="311"/>
                      <a:pt x="155" y="191"/>
                      <a:pt x="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9"/>
              <p:cNvSpPr/>
              <p:nvPr/>
            </p:nvSpPr>
            <p:spPr>
              <a:xfrm>
                <a:off x="5862675" y="4079300"/>
                <a:ext cx="272025" cy="170625"/>
              </a:xfrm>
              <a:custGeom>
                <a:avLst/>
                <a:gdLst/>
                <a:ahLst/>
                <a:cxnLst/>
                <a:rect l="l" t="t" r="r" b="b"/>
                <a:pathLst>
                  <a:path w="10881" h="6825" extrusionOk="0">
                    <a:moveTo>
                      <a:pt x="8531" y="1"/>
                    </a:moveTo>
                    <a:cubicBezTo>
                      <a:pt x="7211" y="1"/>
                      <a:pt x="5602" y="3573"/>
                      <a:pt x="2666" y="4200"/>
                    </a:cubicBezTo>
                    <a:cubicBezTo>
                      <a:pt x="45" y="4750"/>
                      <a:pt x="1" y="6825"/>
                      <a:pt x="2066" y="6825"/>
                    </a:cubicBezTo>
                    <a:cubicBezTo>
                      <a:pt x="2816" y="6825"/>
                      <a:pt x="3845" y="6551"/>
                      <a:pt x="5130" y="5831"/>
                    </a:cubicBezTo>
                    <a:cubicBezTo>
                      <a:pt x="5130" y="5831"/>
                      <a:pt x="10881" y="2830"/>
                      <a:pt x="9357" y="568"/>
                    </a:cubicBezTo>
                    <a:cubicBezTo>
                      <a:pt x="9088" y="168"/>
                      <a:pt x="8816" y="1"/>
                      <a:pt x="8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9"/>
              <p:cNvSpPr/>
              <p:nvPr/>
            </p:nvSpPr>
            <p:spPr>
              <a:xfrm>
                <a:off x="3987400" y="2859850"/>
                <a:ext cx="732850" cy="386275"/>
              </a:xfrm>
              <a:custGeom>
                <a:avLst/>
                <a:gdLst/>
                <a:ahLst/>
                <a:cxnLst/>
                <a:rect l="l" t="t" r="r" b="b"/>
                <a:pathLst>
                  <a:path w="29314" h="15451" extrusionOk="0">
                    <a:moveTo>
                      <a:pt x="17881" y="1"/>
                    </a:moveTo>
                    <a:cubicBezTo>
                      <a:pt x="16056" y="1"/>
                      <a:pt x="13959" y="293"/>
                      <a:pt x="11561" y="995"/>
                    </a:cubicBezTo>
                    <a:cubicBezTo>
                      <a:pt x="11394" y="1054"/>
                      <a:pt x="11216" y="1102"/>
                      <a:pt x="11049" y="1162"/>
                    </a:cubicBezTo>
                    <a:cubicBezTo>
                      <a:pt x="7930" y="2138"/>
                      <a:pt x="4322" y="3805"/>
                      <a:pt x="143" y="6412"/>
                    </a:cubicBezTo>
                    <a:cubicBezTo>
                      <a:pt x="95" y="6448"/>
                      <a:pt x="48" y="6472"/>
                      <a:pt x="0" y="6508"/>
                    </a:cubicBezTo>
                    <a:cubicBezTo>
                      <a:pt x="0" y="6508"/>
                      <a:pt x="119" y="6650"/>
                      <a:pt x="357" y="6912"/>
                    </a:cubicBezTo>
                    <a:cubicBezTo>
                      <a:pt x="1262" y="7865"/>
                      <a:pt x="3763" y="10341"/>
                      <a:pt x="7394" y="12425"/>
                    </a:cubicBezTo>
                    <a:cubicBezTo>
                      <a:pt x="7549" y="12508"/>
                      <a:pt x="7692" y="12580"/>
                      <a:pt x="7846" y="12663"/>
                    </a:cubicBezTo>
                    <a:cubicBezTo>
                      <a:pt x="9763" y="13723"/>
                      <a:pt x="11990" y="14651"/>
                      <a:pt x="14442" y="15187"/>
                    </a:cubicBezTo>
                    <a:cubicBezTo>
                      <a:pt x="14502" y="15199"/>
                      <a:pt x="14550" y="15211"/>
                      <a:pt x="14609" y="15223"/>
                    </a:cubicBezTo>
                    <a:cubicBezTo>
                      <a:pt x="14728" y="15247"/>
                      <a:pt x="14847" y="15270"/>
                      <a:pt x="14966" y="15294"/>
                    </a:cubicBezTo>
                    <a:cubicBezTo>
                      <a:pt x="15577" y="15401"/>
                      <a:pt x="16173" y="15450"/>
                      <a:pt x="16754" y="15450"/>
                    </a:cubicBezTo>
                    <a:cubicBezTo>
                      <a:pt x="23722" y="15450"/>
                      <a:pt x="28504" y="8354"/>
                      <a:pt x="29218" y="7222"/>
                    </a:cubicBezTo>
                    <a:cubicBezTo>
                      <a:pt x="29278" y="7127"/>
                      <a:pt x="29313" y="7067"/>
                      <a:pt x="29313" y="7067"/>
                    </a:cubicBezTo>
                    <a:cubicBezTo>
                      <a:pt x="29313" y="7067"/>
                      <a:pt x="29266" y="6936"/>
                      <a:pt x="29170" y="6710"/>
                    </a:cubicBezTo>
                    <a:cubicBezTo>
                      <a:pt x="28611" y="5495"/>
                      <a:pt x="26408" y="1471"/>
                      <a:pt x="20967" y="316"/>
                    </a:cubicBezTo>
                    <a:cubicBezTo>
                      <a:pt x="20753" y="269"/>
                      <a:pt x="20527" y="221"/>
                      <a:pt x="20300" y="185"/>
                    </a:cubicBezTo>
                    <a:cubicBezTo>
                      <a:pt x="19553" y="66"/>
                      <a:pt x="18748" y="1"/>
                      <a:pt x="17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9"/>
              <p:cNvSpPr/>
              <p:nvPr/>
            </p:nvSpPr>
            <p:spPr>
              <a:xfrm>
                <a:off x="3987400" y="3016975"/>
                <a:ext cx="732850" cy="23425"/>
              </a:xfrm>
              <a:custGeom>
                <a:avLst/>
                <a:gdLst/>
                <a:ahLst/>
                <a:cxnLst/>
                <a:rect l="l" t="t" r="r" b="b"/>
                <a:pathLst>
                  <a:path w="29314" h="937" extrusionOk="0">
                    <a:moveTo>
                      <a:pt x="12620" y="0"/>
                    </a:moveTo>
                    <a:cubicBezTo>
                      <a:pt x="7589" y="0"/>
                      <a:pt x="2883" y="77"/>
                      <a:pt x="143" y="127"/>
                    </a:cubicBezTo>
                    <a:cubicBezTo>
                      <a:pt x="95" y="163"/>
                      <a:pt x="48" y="187"/>
                      <a:pt x="0" y="223"/>
                    </a:cubicBezTo>
                    <a:cubicBezTo>
                      <a:pt x="0" y="223"/>
                      <a:pt x="119" y="365"/>
                      <a:pt x="357" y="627"/>
                    </a:cubicBezTo>
                    <a:cubicBezTo>
                      <a:pt x="2989" y="580"/>
                      <a:pt x="7251" y="508"/>
                      <a:pt x="11871" y="496"/>
                    </a:cubicBezTo>
                    <a:lnTo>
                      <a:pt x="12514" y="496"/>
                    </a:lnTo>
                    <a:cubicBezTo>
                      <a:pt x="14907" y="496"/>
                      <a:pt x="17383" y="508"/>
                      <a:pt x="19753" y="544"/>
                    </a:cubicBezTo>
                    <a:cubicBezTo>
                      <a:pt x="19955" y="544"/>
                      <a:pt x="20146" y="556"/>
                      <a:pt x="20336" y="556"/>
                    </a:cubicBezTo>
                    <a:cubicBezTo>
                      <a:pt x="23705" y="615"/>
                      <a:pt x="26837" y="734"/>
                      <a:pt x="29218" y="937"/>
                    </a:cubicBezTo>
                    <a:cubicBezTo>
                      <a:pt x="29278" y="842"/>
                      <a:pt x="29313" y="782"/>
                      <a:pt x="29313" y="782"/>
                    </a:cubicBezTo>
                    <a:cubicBezTo>
                      <a:pt x="29313" y="782"/>
                      <a:pt x="29266" y="651"/>
                      <a:pt x="29170" y="425"/>
                    </a:cubicBezTo>
                    <a:cubicBezTo>
                      <a:pt x="27896" y="330"/>
                      <a:pt x="26432" y="246"/>
                      <a:pt x="24825" y="187"/>
                    </a:cubicBezTo>
                    <a:cubicBezTo>
                      <a:pt x="24622" y="175"/>
                      <a:pt x="24420" y="163"/>
                      <a:pt x="24217" y="163"/>
                    </a:cubicBezTo>
                    <a:cubicBezTo>
                      <a:pt x="21670" y="68"/>
                      <a:pt x="18836" y="20"/>
                      <a:pt x="15978" y="8"/>
                    </a:cubicBezTo>
                    <a:lnTo>
                      <a:pt x="15323" y="8"/>
                    </a:lnTo>
                    <a:cubicBezTo>
                      <a:pt x="14418" y="3"/>
                      <a:pt x="13514" y="0"/>
                      <a:pt x="12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9"/>
              <p:cNvSpPr/>
              <p:nvPr/>
            </p:nvSpPr>
            <p:spPr>
              <a:xfrm>
                <a:off x="4172225" y="3019250"/>
                <a:ext cx="129825" cy="157200"/>
              </a:xfrm>
              <a:custGeom>
                <a:avLst/>
                <a:gdLst/>
                <a:ahLst/>
                <a:cxnLst/>
                <a:rect l="l" t="t" r="r" b="b"/>
                <a:pathLst>
                  <a:path w="5193" h="6288" extrusionOk="0">
                    <a:moveTo>
                      <a:pt x="4799" y="1"/>
                    </a:moveTo>
                    <a:lnTo>
                      <a:pt x="4478" y="405"/>
                    </a:lnTo>
                    <a:lnTo>
                      <a:pt x="1" y="6049"/>
                    </a:lnTo>
                    <a:cubicBezTo>
                      <a:pt x="156" y="6132"/>
                      <a:pt x="299" y="6204"/>
                      <a:pt x="453" y="6287"/>
                    </a:cubicBezTo>
                    <a:lnTo>
                      <a:pt x="5121" y="405"/>
                    </a:lnTo>
                    <a:lnTo>
                      <a:pt x="5192" y="310"/>
                    </a:lnTo>
                    <a:lnTo>
                      <a:pt x="47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9"/>
              <p:cNvSpPr/>
              <p:nvPr/>
            </p:nvSpPr>
            <p:spPr>
              <a:xfrm>
                <a:off x="4263625" y="2884700"/>
                <a:ext cx="125025" cy="142600"/>
              </a:xfrm>
              <a:custGeom>
                <a:avLst/>
                <a:gdLst/>
                <a:ahLst/>
                <a:cxnLst/>
                <a:rect l="l" t="t" r="r" b="b"/>
                <a:pathLst>
                  <a:path w="5001" h="5704" extrusionOk="0">
                    <a:moveTo>
                      <a:pt x="512" y="1"/>
                    </a:moveTo>
                    <a:cubicBezTo>
                      <a:pt x="345" y="60"/>
                      <a:pt x="167" y="108"/>
                      <a:pt x="0" y="168"/>
                    </a:cubicBezTo>
                    <a:lnTo>
                      <a:pt x="4274" y="5299"/>
                    </a:lnTo>
                    <a:lnTo>
                      <a:pt x="4620" y="5704"/>
                    </a:lnTo>
                    <a:lnTo>
                      <a:pt x="5001" y="5383"/>
                    </a:lnTo>
                    <a:lnTo>
                      <a:pt x="4929" y="5299"/>
                    </a:lnTo>
                    <a:lnTo>
                      <a:pt x="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9"/>
              <p:cNvSpPr/>
              <p:nvPr/>
            </p:nvSpPr>
            <p:spPr>
              <a:xfrm>
                <a:off x="4348450" y="3021025"/>
                <a:ext cx="149450" cy="221200"/>
              </a:xfrm>
              <a:custGeom>
                <a:avLst/>
                <a:gdLst/>
                <a:ahLst/>
                <a:cxnLst/>
                <a:rect l="l" t="t" r="r" b="b"/>
                <a:pathLst>
                  <a:path w="5978" h="8848" extrusionOk="0">
                    <a:moveTo>
                      <a:pt x="5549" y="1"/>
                    </a:moveTo>
                    <a:lnTo>
                      <a:pt x="5311" y="382"/>
                    </a:lnTo>
                    <a:lnTo>
                      <a:pt x="0" y="8740"/>
                    </a:lnTo>
                    <a:cubicBezTo>
                      <a:pt x="60" y="8752"/>
                      <a:pt x="108" y="8764"/>
                      <a:pt x="167" y="8776"/>
                    </a:cubicBezTo>
                    <a:cubicBezTo>
                      <a:pt x="286" y="8800"/>
                      <a:pt x="405" y="8823"/>
                      <a:pt x="524" y="8847"/>
                    </a:cubicBezTo>
                    <a:lnTo>
                      <a:pt x="5894" y="394"/>
                    </a:lnTo>
                    <a:lnTo>
                      <a:pt x="5977" y="275"/>
                    </a:lnTo>
                    <a:lnTo>
                      <a:pt x="5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9"/>
              <p:cNvSpPr/>
              <p:nvPr/>
            </p:nvSpPr>
            <p:spPr>
              <a:xfrm>
                <a:off x="4494900" y="2864475"/>
                <a:ext cx="113725" cy="164625"/>
              </a:xfrm>
              <a:custGeom>
                <a:avLst/>
                <a:gdLst/>
                <a:ahLst/>
                <a:cxnLst/>
                <a:rect l="l" t="t" r="r" b="b"/>
                <a:pathLst>
                  <a:path w="4549" h="6585" extrusionOk="0">
                    <a:moveTo>
                      <a:pt x="0" y="0"/>
                    </a:moveTo>
                    <a:lnTo>
                      <a:pt x="3917" y="6263"/>
                    </a:lnTo>
                    <a:lnTo>
                      <a:pt x="4132" y="6584"/>
                    </a:lnTo>
                    <a:lnTo>
                      <a:pt x="4548" y="6323"/>
                    </a:lnTo>
                    <a:lnTo>
                      <a:pt x="4525" y="6287"/>
                    </a:lnTo>
                    <a:lnTo>
                      <a:pt x="667" y="131"/>
                    </a:lnTo>
                    <a:cubicBezTo>
                      <a:pt x="453" y="84"/>
                      <a:pt x="227" y="3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9"/>
              <p:cNvSpPr/>
              <p:nvPr/>
            </p:nvSpPr>
            <p:spPr>
              <a:xfrm>
                <a:off x="3985000" y="2002900"/>
                <a:ext cx="800725" cy="830925"/>
              </a:xfrm>
              <a:custGeom>
                <a:avLst/>
                <a:gdLst/>
                <a:ahLst/>
                <a:cxnLst/>
                <a:rect l="l" t="t" r="r" b="b"/>
                <a:pathLst>
                  <a:path w="32029" h="33237" extrusionOk="0">
                    <a:moveTo>
                      <a:pt x="6622" y="1"/>
                    </a:moveTo>
                    <a:cubicBezTo>
                      <a:pt x="6043" y="1"/>
                      <a:pt x="5461" y="197"/>
                      <a:pt x="4882" y="650"/>
                    </a:cubicBezTo>
                    <a:cubicBezTo>
                      <a:pt x="4811" y="709"/>
                      <a:pt x="4740" y="769"/>
                      <a:pt x="4668" y="828"/>
                    </a:cubicBezTo>
                    <a:cubicBezTo>
                      <a:pt x="4597" y="876"/>
                      <a:pt x="4513" y="935"/>
                      <a:pt x="4442" y="995"/>
                    </a:cubicBezTo>
                    <a:cubicBezTo>
                      <a:pt x="1" y="4531"/>
                      <a:pt x="10407" y="11877"/>
                      <a:pt x="9800" y="13020"/>
                    </a:cubicBezTo>
                    <a:cubicBezTo>
                      <a:pt x="9663" y="13275"/>
                      <a:pt x="9404" y="13357"/>
                      <a:pt x="9066" y="13357"/>
                    </a:cubicBezTo>
                    <a:cubicBezTo>
                      <a:pt x="8469" y="13357"/>
                      <a:pt x="7626" y="13103"/>
                      <a:pt x="6778" y="13103"/>
                    </a:cubicBezTo>
                    <a:cubicBezTo>
                      <a:pt x="5933" y="13103"/>
                      <a:pt x="5082" y="13356"/>
                      <a:pt x="4466" y="14366"/>
                    </a:cubicBezTo>
                    <a:cubicBezTo>
                      <a:pt x="4418" y="14449"/>
                      <a:pt x="4370" y="14520"/>
                      <a:pt x="4335" y="14604"/>
                    </a:cubicBezTo>
                    <a:cubicBezTo>
                      <a:pt x="4287" y="14687"/>
                      <a:pt x="4251" y="14770"/>
                      <a:pt x="4216" y="14854"/>
                    </a:cubicBezTo>
                    <a:cubicBezTo>
                      <a:pt x="3311" y="17259"/>
                      <a:pt x="6490" y="19402"/>
                      <a:pt x="9597" y="20438"/>
                    </a:cubicBezTo>
                    <a:cubicBezTo>
                      <a:pt x="12907" y="21545"/>
                      <a:pt x="16515" y="23950"/>
                      <a:pt x="15920" y="24522"/>
                    </a:cubicBezTo>
                    <a:cubicBezTo>
                      <a:pt x="15467" y="24938"/>
                      <a:pt x="12883" y="24795"/>
                      <a:pt x="12348" y="26153"/>
                    </a:cubicBezTo>
                    <a:cubicBezTo>
                      <a:pt x="12288" y="26308"/>
                      <a:pt x="12252" y="26498"/>
                      <a:pt x="12252" y="26700"/>
                    </a:cubicBezTo>
                    <a:cubicBezTo>
                      <a:pt x="12252" y="27093"/>
                      <a:pt x="12395" y="27593"/>
                      <a:pt x="12705" y="28201"/>
                    </a:cubicBezTo>
                    <a:cubicBezTo>
                      <a:pt x="13753" y="30189"/>
                      <a:pt x="16729" y="31511"/>
                      <a:pt x="19182" y="32308"/>
                    </a:cubicBezTo>
                    <a:cubicBezTo>
                      <a:pt x="19634" y="32451"/>
                      <a:pt x="20075" y="32582"/>
                      <a:pt x="20480" y="32689"/>
                    </a:cubicBezTo>
                    <a:cubicBezTo>
                      <a:pt x="21777" y="33046"/>
                      <a:pt x="22718" y="33213"/>
                      <a:pt x="22789" y="33237"/>
                    </a:cubicBezTo>
                    <a:cubicBezTo>
                      <a:pt x="22789" y="33237"/>
                      <a:pt x="22789" y="33225"/>
                      <a:pt x="22789" y="33225"/>
                    </a:cubicBezTo>
                    <a:lnTo>
                      <a:pt x="31981" y="25986"/>
                    </a:lnTo>
                    <a:cubicBezTo>
                      <a:pt x="31981" y="25986"/>
                      <a:pt x="31981" y="25986"/>
                      <a:pt x="31981" y="25974"/>
                    </a:cubicBezTo>
                    <a:cubicBezTo>
                      <a:pt x="31981" y="25903"/>
                      <a:pt x="32029" y="24950"/>
                      <a:pt x="31993" y="23605"/>
                    </a:cubicBezTo>
                    <a:cubicBezTo>
                      <a:pt x="31969" y="23188"/>
                      <a:pt x="31957" y="22736"/>
                      <a:pt x="31910" y="22248"/>
                    </a:cubicBezTo>
                    <a:cubicBezTo>
                      <a:pt x="31719" y="19688"/>
                      <a:pt x="31112" y="16473"/>
                      <a:pt x="29421" y="15009"/>
                    </a:cubicBezTo>
                    <a:cubicBezTo>
                      <a:pt x="28909" y="14556"/>
                      <a:pt x="28457" y="14306"/>
                      <a:pt x="28076" y="14211"/>
                    </a:cubicBezTo>
                    <a:cubicBezTo>
                      <a:pt x="27957" y="14183"/>
                      <a:pt x="27843" y="14171"/>
                      <a:pt x="27735" y="14171"/>
                    </a:cubicBezTo>
                    <a:cubicBezTo>
                      <a:pt x="27658" y="14171"/>
                      <a:pt x="27585" y="14177"/>
                      <a:pt x="27516" y="14187"/>
                    </a:cubicBezTo>
                    <a:cubicBezTo>
                      <a:pt x="26064" y="14389"/>
                      <a:pt x="25611" y="16937"/>
                      <a:pt x="25099" y="17271"/>
                    </a:cubicBezTo>
                    <a:cubicBezTo>
                      <a:pt x="25064" y="17294"/>
                      <a:pt x="25026" y="17305"/>
                      <a:pt x="24986" y="17305"/>
                    </a:cubicBezTo>
                    <a:cubicBezTo>
                      <a:pt x="24257" y="17305"/>
                      <a:pt x="22893" y="13472"/>
                      <a:pt x="22599" y="10175"/>
                    </a:cubicBezTo>
                    <a:cubicBezTo>
                      <a:pt x="22325" y="7050"/>
                      <a:pt x="21068" y="3630"/>
                      <a:pt x="18734" y="3630"/>
                    </a:cubicBezTo>
                    <a:cubicBezTo>
                      <a:pt x="18631" y="3630"/>
                      <a:pt x="18527" y="3636"/>
                      <a:pt x="18420" y="3650"/>
                    </a:cubicBezTo>
                    <a:cubicBezTo>
                      <a:pt x="18325" y="3662"/>
                      <a:pt x="18241" y="3674"/>
                      <a:pt x="18146" y="3698"/>
                    </a:cubicBezTo>
                    <a:cubicBezTo>
                      <a:pt x="18063" y="3721"/>
                      <a:pt x="17967" y="3745"/>
                      <a:pt x="17884" y="3769"/>
                    </a:cubicBezTo>
                    <a:cubicBezTo>
                      <a:pt x="14991" y="4710"/>
                      <a:pt x="16598" y="8317"/>
                      <a:pt x="15336" y="8651"/>
                    </a:cubicBezTo>
                    <a:cubicBezTo>
                      <a:pt x="15319" y="8655"/>
                      <a:pt x="15302" y="8657"/>
                      <a:pt x="15284" y="8657"/>
                    </a:cubicBezTo>
                    <a:cubicBezTo>
                      <a:pt x="14132" y="8657"/>
                      <a:pt x="10462" y="1"/>
                      <a:pt x="6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9"/>
              <p:cNvSpPr/>
              <p:nvPr/>
            </p:nvSpPr>
            <p:spPr>
              <a:xfrm>
                <a:off x="4096025" y="2019125"/>
                <a:ext cx="578975" cy="728100"/>
              </a:xfrm>
              <a:custGeom>
                <a:avLst/>
                <a:gdLst/>
                <a:ahLst/>
                <a:cxnLst/>
                <a:rect l="l" t="t" r="r" b="b"/>
                <a:pathLst>
                  <a:path w="23159" h="29124" extrusionOk="0">
                    <a:moveTo>
                      <a:pt x="441" y="1"/>
                    </a:moveTo>
                    <a:cubicBezTo>
                      <a:pt x="370" y="60"/>
                      <a:pt x="299" y="120"/>
                      <a:pt x="227" y="179"/>
                    </a:cubicBezTo>
                    <a:cubicBezTo>
                      <a:pt x="156" y="227"/>
                      <a:pt x="72" y="286"/>
                      <a:pt x="1" y="346"/>
                    </a:cubicBezTo>
                    <a:lnTo>
                      <a:pt x="22730" y="29123"/>
                    </a:lnTo>
                    <a:lnTo>
                      <a:pt x="23159" y="28790"/>
                    </a:lnTo>
                    <a:lnTo>
                      <a:pt x="4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9"/>
              <p:cNvSpPr/>
              <p:nvPr/>
            </p:nvSpPr>
            <p:spPr>
              <a:xfrm>
                <a:off x="4088300" y="2367975"/>
                <a:ext cx="342925" cy="78025"/>
              </a:xfrm>
              <a:custGeom>
                <a:avLst/>
                <a:gdLst/>
                <a:ahLst/>
                <a:cxnLst/>
                <a:rect l="l" t="t" r="r" b="b"/>
                <a:pathLst>
                  <a:path w="13717" h="3121" extrusionOk="0">
                    <a:moveTo>
                      <a:pt x="203" y="1"/>
                    </a:moveTo>
                    <a:cubicBezTo>
                      <a:pt x="155" y="84"/>
                      <a:pt x="119" y="167"/>
                      <a:pt x="84" y="251"/>
                    </a:cubicBezTo>
                    <a:lnTo>
                      <a:pt x="0" y="525"/>
                    </a:lnTo>
                    <a:lnTo>
                      <a:pt x="13514" y="3108"/>
                    </a:lnTo>
                    <a:lnTo>
                      <a:pt x="13609" y="3120"/>
                    </a:lnTo>
                    <a:lnTo>
                      <a:pt x="13657" y="2858"/>
                    </a:lnTo>
                    <a:lnTo>
                      <a:pt x="13716" y="2584"/>
                    </a:lnTo>
                    <a:lnTo>
                      <a:pt x="13407" y="2525"/>
                    </a:lnTo>
                    <a:lnTo>
                      <a:pt x="12990" y="2441"/>
                    </a:lnTo>
                    <a:lnTo>
                      <a:pt x="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9"/>
              <p:cNvSpPr/>
              <p:nvPr/>
            </p:nvSpPr>
            <p:spPr>
              <a:xfrm>
                <a:off x="4291300" y="2656700"/>
                <a:ext cx="372700" cy="84275"/>
              </a:xfrm>
              <a:custGeom>
                <a:avLst/>
                <a:gdLst/>
                <a:ahLst/>
                <a:cxnLst/>
                <a:rect l="l" t="t" r="r" b="b"/>
                <a:pathLst>
                  <a:path w="14908" h="3371" extrusionOk="0">
                    <a:moveTo>
                      <a:pt x="96" y="1"/>
                    </a:moveTo>
                    <a:cubicBezTo>
                      <a:pt x="36" y="156"/>
                      <a:pt x="0" y="346"/>
                      <a:pt x="0" y="548"/>
                    </a:cubicBezTo>
                    <a:lnTo>
                      <a:pt x="14705" y="3358"/>
                    </a:lnTo>
                    <a:lnTo>
                      <a:pt x="14800" y="3370"/>
                    </a:lnTo>
                    <a:lnTo>
                      <a:pt x="14859" y="3096"/>
                    </a:lnTo>
                    <a:lnTo>
                      <a:pt x="14907" y="2834"/>
                    </a:lnTo>
                    <a:lnTo>
                      <a:pt x="14597" y="2775"/>
                    </a:lnTo>
                    <a:lnTo>
                      <a:pt x="14181" y="2692"/>
                    </a:ln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9"/>
              <p:cNvSpPr/>
              <p:nvPr/>
            </p:nvSpPr>
            <p:spPr>
              <a:xfrm>
                <a:off x="4422850" y="2093550"/>
                <a:ext cx="29500" cy="346200"/>
              </a:xfrm>
              <a:custGeom>
                <a:avLst/>
                <a:gdLst/>
                <a:ahLst/>
                <a:cxnLst/>
                <a:rect l="l" t="t" r="r" b="b"/>
                <a:pathLst>
                  <a:path w="1180" h="13848" extrusionOk="0">
                    <a:moveTo>
                      <a:pt x="1180" y="0"/>
                    </a:moveTo>
                    <a:lnTo>
                      <a:pt x="906" y="24"/>
                    </a:lnTo>
                    <a:cubicBezTo>
                      <a:pt x="811" y="36"/>
                      <a:pt x="727" y="48"/>
                      <a:pt x="632" y="72"/>
                    </a:cubicBezTo>
                    <a:lnTo>
                      <a:pt x="37" y="13073"/>
                    </a:lnTo>
                    <a:lnTo>
                      <a:pt x="25" y="13502"/>
                    </a:lnTo>
                    <a:lnTo>
                      <a:pt x="1" y="13823"/>
                    </a:lnTo>
                    <a:lnTo>
                      <a:pt x="275" y="13835"/>
                    </a:lnTo>
                    <a:lnTo>
                      <a:pt x="561" y="13847"/>
                    </a:lnTo>
                    <a:lnTo>
                      <a:pt x="561" y="13740"/>
                    </a:lnTo>
                    <a:lnTo>
                      <a:pt x="11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9"/>
              <p:cNvSpPr/>
              <p:nvPr/>
            </p:nvSpPr>
            <p:spPr>
              <a:xfrm>
                <a:off x="4655625" y="2357175"/>
                <a:ext cx="30975" cy="377250"/>
              </a:xfrm>
              <a:custGeom>
                <a:avLst/>
                <a:gdLst/>
                <a:ahLst/>
                <a:cxnLst/>
                <a:rect l="l" t="t" r="r" b="b"/>
                <a:pathLst>
                  <a:path w="1239" h="15090" extrusionOk="0">
                    <a:moveTo>
                      <a:pt x="909" y="0"/>
                    </a:moveTo>
                    <a:cubicBezTo>
                      <a:pt x="833" y="0"/>
                      <a:pt x="760" y="6"/>
                      <a:pt x="691" y="16"/>
                    </a:cubicBezTo>
                    <a:lnTo>
                      <a:pt x="36" y="14327"/>
                    </a:lnTo>
                    <a:lnTo>
                      <a:pt x="24" y="14756"/>
                    </a:lnTo>
                    <a:lnTo>
                      <a:pt x="1" y="15065"/>
                    </a:lnTo>
                    <a:lnTo>
                      <a:pt x="286" y="15077"/>
                    </a:lnTo>
                    <a:lnTo>
                      <a:pt x="560" y="15089"/>
                    </a:lnTo>
                    <a:lnTo>
                      <a:pt x="560" y="14994"/>
                    </a:lnTo>
                    <a:lnTo>
                      <a:pt x="1239" y="40"/>
                    </a:lnTo>
                    <a:cubicBezTo>
                      <a:pt x="1127" y="12"/>
                      <a:pt x="1016" y="0"/>
                      <a:pt x="9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9"/>
              <p:cNvSpPr/>
              <p:nvPr/>
            </p:nvSpPr>
            <p:spPr>
              <a:xfrm>
                <a:off x="5613475" y="3405150"/>
                <a:ext cx="971000" cy="641350"/>
              </a:xfrm>
              <a:custGeom>
                <a:avLst/>
                <a:gdLst/>
                <a:ahLst/>
                <a:cxnLst/>
                <a:rect l="l" t="t" r="r" b="b"/>
                <a:pathLst>
                  <a:path w="38840" h="25654" extrusionOk="0">
                    <a:moveTo>
                      <a:pt x="21746" y="0"/>
                    </a:moveTo>
                    <a:cubicBezTo>
                      <a:pt x="19890" y="0"/>
                      <a:pt x="17731" y="1954"/>
                      <a:pt x="16241" y="4067"/>
                    </a:cubicBezTo>
                    <a:cubicBezTo>
                      <a:pt x="14422" y="6626"/>
                      <a:pt x="11551" y="9119"/>
                      <a:pt x="10673" y="9119"/>
                    </a:cubicBezTo>
                    <a:cubicBezTo>
                      <a:pt x="10563" y="9119"/>
                      <a:pt x="10484" y="9080"/>
                      <a:pt x="10443" y="8996"/>
                    </a:cubicBezTo>
                    <a:cubicBezTo>
                      <a:pt x="10157" y="8437"/>
                      <a:pt x="11062" y="5984"/>
                      <a:pt x="9895" y="5067"/>
                    </a:cubicBezTo>
                    <a:cubicBezTo>
                      <a:pt x="9764" y="4960"/>
                      <a:pt x="9597" y="4877"/>
                      <a:pt x="9395" y="4817"/>
                    </a:cubicBezTo>
                    <a:cubicBezTo>
                      <a:pt x="9200" y="4756"/>
                      <a:pt x="8968" y="4723"/>
                      <a:pt x="8696" y="4723"/>
                    </a:cubicBezTo>
                    <a:cubicBezTo>
                      <a:pt x="8437" y="4723"/>
                      <a:pt x="8143" y="4753"/>
                      <a:pt x="7811" y="4817"/>
                    </a:cubicBezTo>
                    <a:cubicBezTo>
                      <a:pt x="5585" y="5246"/>
                      <a:pt x="3430" y="7734"/>
                      <a:pt x="1954" y="9877"/>
                    </a:cubicBezTo>
                    <a:cubicBezTo>
                      <a:pt x="1680" y="10282"/>
                      <a:pt x="1418" y="10663"/>
                      <a:pt x="1192" y="11020"/>
                    </a:cubicBezTo>
                    <a:cubicBezTo>
                      <a:pt x="477" y="12175"/>
                      <a:pt x="37" y="13032"/>
                      <a:pt x="1" y="13104"/>
                    </a:cubicBezTo>
                    <a:lnTo>
                      <a:pt x="4335" y="24105"/>
                    </a:lnTo>
                    <a:cubicBezTo>
                      <a:pt x="4406" y="24141"/>
                      <a:pt x="5323" y="24462"/>
                      <a:pt x="6633" y="24819"/>
                    </a:cubicBezTo>
                    <a:cubicBezTo>
                      <a:pt x="7038" y="24927"/>
                      <a:pt x="7490" y="25034"/>
                      <a:pt x="7954" y="25141"/>
                    </a:cubicBezTo>
                    <a:cubicBezTo>
                      <a:pt x="9245" y="25425"/>
                      <a:pt x="10726" y="25653"/>
                      <a:pt x="12121" y="25653"/>
                    </a:cubicBezTo>
                    <a:cubicBezTo>
                      <a:pt x="13478" y="25653"/>
                      <a:pt x="14754" y="25436"/>
                      <a:pt x="15693" y="24843"/>
                    </a:cubicBezTo>
                    <a:cubicBezTo>
                      <a:pt x="16289" y="24474"/>
                      <a:pt x="16658" y="24117"/>
                      <a:pt x="16860" y="23760"/>
                    </a:cubicBezTo>
                    <a:cubicBezTo>
                      <a:pt x="16967" y="23581"/>
                      <a:pt x="17027" y="23415"/>
                      <a:pt x="17051" y="23236"/>
                    </a:cubicBezTo>
                    <a:cubicBezTo>
                      <a:pt x="17277" y="21771"/>
                      <a:pt x="14943" y="20593"/>
                      <a:pt x="14765" y="19997"/>
                    </a:cubicBezTo>
                    <a:cubicBezTo>
                      <a:pt x="14630" y="19521"/>
                      <a:pt x="16136" y="19235"/>
                      <a:pt x="18109" y="19235"/>
                    </a:cubicBezTo>
                    <a:cubicBezTo>
                      <a:pt x="19438" y="19235"/>
                      <a:pt x="20979" y="19365"/>
                      <a:pt x="22373" y="19652"/>
                    </a:cubicBezTo>
                    <a:cubicBezTo>
                      <a:pt x="23334" y="19850"/>
                      <a:pt x="24350" y="19967"/>
                      <a:pt x="25316" y="19967"/>
                    </a:cubicBezTo>
                    <a:cubicBezTo>
                      <a:pt x="27605" y="19967"/>
                      <a:pt x="29608" y="19309"/>
                      <a:pt x="29909" y="17509"/>
                    </a:cubicBezTo>
                    <a:cubicBezTo>
                      <a:pt x="29921" y="17426"/>
                      <a:pt x="29933" y="17330"/>
                      <a:pt x="29933" y="17235"/>
                    </a:cubicBezTo>
                    <a:cubicBezTo>
                      <a:pt x="29945" y="17140"/>
                      <a:pt x="29945" y="17057"/>
                      <a:pt x="29945" y="16949"/>
                    </a:cubicBezTo>
                    <a:cubicBezTo>
                      <a:pt x="29874" y="13890"/>
                      <a:pt x="25921" y="14390"/>
                      <a:pt x="25969" y="13068"/>
                    </a:cubicBezTo>
                    <a:cubicBezTo>
                      <a:pt x="26016" y="11758"/>
                      <a:pt x="38839" y="10639"/>
                      <a:pt x="36756" y="5281"/>
                    </a:cubicBezTo>
                    <a:cubicBezTo>
                      <a:pt x="36732" y="5198"/>
                      <a:pt x="36696" y="5115"/>
                      <a:pt x="36648" y="5031"/>
                    </a:cubicBezTo>
                    <a:cubicBezTo>
                      <a:pt x="36625" y="4936"/>
                      <a:pt x="36589" y="4853"/>
                      <a:pt x="36553" y="4769"/>
                    </a:cubicBezTo>
                    <a:cubicBezTo>
                      <a:pt x="36011" y="3405"/>
                      <a:pt x="34943" y="2908"/>
                      <a:pt x="33639" y="2908"/>
                    </a:cubicBezTo>
                    <a:cubicBezTo>
                      <a:pt x="30127" y="2908"/>
                      <a:pt x="24901" y="6511"/>
                      <a:pt x="23598" y="6511"/>
                    </a:cubicBezTo>
                    <a:cubicBezTo>
                      <a:pt x="23492" y="6511"/>
                      <a:pt x="23412" y="6487"/>
                      <a:pt x="23361" y="6436"/>
                    </a:cubicBezTo>
                    <a:cubicBezTo>
                      <a:pt x="22420" y="5496"/>
                      <a:pt x="25659" y="3162"/>
                      <a:pt x="23611" y="876"/>
                    </a:cubicBezTo>
                    <a:cubicBezTo>
                      <a:pt x="23552" y="805"/>
                      <a:pt x="23480" y="745"/>
                      <a:pt x="23421" y="674"/>
                    </a:cubicBezTo>
                    <a:cubicBezTo>
                      <a:pt x="23349" y="614"/>
                      <a:pt x="23278" y="555"/>
                      <a:pt x="23206" y="495"/>
                    </a:cubicBezTo>
                    <a:cubicBezTo>
                      <a:pt x="22757" y="152"/>
                      <a:pt x="22263" y="0"/>
                      <a:pt x="21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9"/>
              <p:cNvSpPr/>
              <p:nvPr/>
            </p:nvSpPr>
            <p:spPr>
              <a:xfrm>
                <a:off x="5664975" y="3524375"/>
                <a:ext cx="867400" cy="352450"/>
              </a:xfrm>
              <a:custGeom>
                <a:avLst/>
                <a:gdLst/>
                <a:ahLst/>
                <a:cxnLst/>
                <a:rect l="l" t="t" r="r" b="b"/>
                <a:pathLst>
                  <a:path w="34696" h="14098" extrusionOk="0">
                    <a:moveTo>
                      <a:pt x="34493" y="0"/>
                    </a:moveTo>
                    <a:lnTo>
                      <a:pt x="1" y="13573"/>
                    </a:lnTo>
                    <a:lnTo>
                      <a:pt x="203" y="14097"/>
                    </a:lnTo>
                    <a:lnTo>
                      <a:pt x="34696" y="512"/>
                    </a:lnTo>
                    <a:cubicBezTo>
                      <a:pt x="34672" y="429"/>
                      <a:pt x="34636" y="346"/>
                      <a:pt x="34588" y="262"/>
                    </a:cubicBezTo>
                    <a:cubicBezTo>
                      <a:pt x="34565" y="167"/>
                      <a:pt x="34529" y="84"/>
                      <a:pt x="344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9"/>
              <p:cNvSpPr/>
              <p:nvPr/>
            </p:nvSpPr>
            <p:spPr>
              <a:xfrm>
                <a:off x="6025450" y="3413350"/>
                <a:ext cx="173550" cy="317025"/>
              </a:xfrm>
              <a:custGeom>
                <a:avLst/>
                <a:gdLst/>
                <a:ahLst/>
                <a:cxnLst/>
                <a:rect l="l" t="t" r="r" b="b"/>
                <a:pathLst>
                  <a:path w="6942" h="12681" extrusionOk="0">
                    <a:moveTo>
                      <a:pt x="6489" y="0"/>
                    </a:moveTo>
                    <a:lnTo>
                      <a:pt x="48" y="12323"/>
                    </a:lnTo>
                    <a:lnTo>
                      <a:pt x="0" y="12419"/>
                    </a:lnTo>
                    <a:lnTo>
                      <a:pt x="250" y="12550"/>
                    </a:lnTo>
                    <a:lnTo>
                      <a:pt x="488" y="12681"/>
                    </a:lnTo>
                    <a:lnTo>
                      <a:pt x="643" y="12395"/>
                    </a:lnTo>
                    <a:lnTo>
                      <a:pt x="846" y="12014"/>
                    </a:lnTo>
                    <a:lnTo>
                      <a:pt x="6942" y="346"/>
                    </a:lnTo>
                    <a:cubicBezTo>
                      <a:pt x="6870" y="286"/>
                      <a:pt x="6799" y="227"/>
                      <a:pt x="6727" y="167"/>
                    </a:cubicBezTo>
                    <a:lnTo>
                      <a:pt x="64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9"/>
              <p:cNvSpPr/>
              <p:nvPr/>
            </p:nvSpPr>
            <p:spPr>
              <a:xfrm>
                <a:off x="5672125" y="3525575"/>
                <a:ext cx="188750" cy="343800"/>
              </a:xfrm>
              <a:custGeom>
                <a:avLst/>
                <a:gdLst/>
                <a:ahLst/>
                <a:cxnLst/>
                <a:rect l="l" t="t" r="r" b="b"/>
                <a:pathLst>
                  <a:path w="7550" h="13752" extrusionOk="0">
                    <a:moveTo>
                      <a:pt x="7049" y="0"/>
                    </a:moveTo>
                    <a:lnTo>
                      <a:pt x="48" y="13406"/>
                    </a:lnTo>
                    <a:lnTo>
                      <a:pt x="1" y="13490"/>
                    </a:lnTo>
                    <a:lnTo>
                      <a:pt x="239" y="13621"/>
                    </a:lnTo>
                    <a:lnTo>
                      <a:pt x="489" y="13752"/>
                    </a:lnTo>
                    <a:lnTo>
                      <a:pt x="643" y="13466"/>
                    </a:lnTo>
                    <a:lnTo>
                      <a:pt x="834" y="13085"/>
                    </a:lnTo>
                    <a:lnTo>
                      <a:pt x="7549" y="250"/>
                    </a:lnTo>
                    <a:cubicBezTo>
                      <a:pt x="7418" y="143"/>
                      <a:pt x="7251" y="60"/>
                      <a:pt x="7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9"/>
              <p:cNvSpPr/>
              <p:nvPr/>
            </p:nvSpPr>
            <p:spPr>
              <a:xfrm>
                <a:off x="6029325" y="3720525"/>
                <a:ext cx="332500" cy="129500"/>
              </a:xfrm>
              <a:custGeom>
                <a:avLst/>
                <a:gdLst/>
                <a:ahLst/>
                <a:cxnLst/>
                <a:rect l="l" t="t" r="r" b="b"/>
                <a:pathLst>
                  <a:path w="13300" h="5180" extrusionOk="0">
                    <a:moveTo>
                      <a:pt x="179" y="1"/>
                    </a:moveTo>
                    <a:lnTo>
                      <a:pt x="95" y="263"/>
                    </a:lnTo>
                    <a:lnTo>
                      <a:pt x="0" y="524"/>
                    </a:lnTo>
                    <a:lnTo>
                      <a:pt x="95" y="560"/>
                    </a:lnTo>
                    <a:lnTo>
                      <a:pt x="13204" y="5180"/>
                    </a:lnTo>
                    <a:lnTo>
                      <a:pt x="13275" y="4894"/>
                    </a:lnTo>
                    <a:cubicBezTo>
                      <a:pt x="13287" y="4811"/>
                      <a:pt x="13299" y="4715"/>
                      <a:pt x="13299" y="4620"/>
                    </a:cubicBezTo>
                    <a:lnTo>
                      <a:pt x="893" y="239"/>
                    </a:lnTo>
                    <a:lnTo>
                      <a:pt x="488" y="108"/>
                    </a:lnTo>
                    <a:lnTo>
                      <a:pt x="1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9"/>
              <p:cNvSpPr/>
              <p:nvPr/>
            </p:nvSpPr>
            <p:spPr>
              <a:xfrm>
                <a:off x="5676000" y="3859525"/>
                <a:ext cx="363750" cy="139625"/>
              </a:xfrm>
              <a:custGeom>
                <a:avLst/>
                <a:gdLst/>
                <a:ahLst/>
                <a:cxnLst/>
                <a:rect l="l" t="t" r="r" b="b"/>
                <a:pathLst>
                  <a:path w="14550" h="5585" extrusionOk="0">
                    <a:moveTo>
                      <a:pt x="179" y="1"/>
                    </a:moveTo>
                    <a:lnTo>
                      <a:pt x="84" y="263"/>
                    </a:lnTo>
                    <a:lnTo>
                      <a:pt x="0" y="525"/>
                    </a:lnTo>
                    <a:lnTo>
                      <a:pt x="96" y="560"/>
                    </a:lnTo>
                    <a:lnTo>
                      <a:pt x="14359" y="5585"/>
                    </a:lnTo>
                    <a:cubicBezTo>
                      <a:pt x="14466" y="5406"/>
                      <a:pt x="14526" y="5240"/>
                      <a:pt x="14550" y="5061"/>
                    </a:cubicBezTo>
                    <a:lnTo>
                      <a:pt x="893" y="251"/>
                    </a:lnTo>
                    <a:lnTo>
                      <a:pt x="488" y="108"/>
                    </a:lnTo>
                    <a:lnTo>
                      <a:pt x="1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9"/>
              <p:cNvSpPr/>
              <p:nvPr/>
            </p:nvSpPr>
            <p:spPr>
              <a:xfrm>
                <a:off x="3903450" y="3473175"/>
                <a:ext cx="990625" cy="557925"/>
              </a:xfrm>
              <a:custGeom>
                <a:avLst/>
                <a:gdLst/>
                <a:ahLst/>
                <a:cxnLst/>
                <a:rect l="l" t="t" r="r" b="b"/>
                <a:pathLst>
                  <a:path w="39625" h="22317" extrusionOk="0">
                    <a:moveTo>
                      <a:pt x="17931" y="1"/>
                    </a:moveTo>
                    <a:cubicBezTo>
                      <a:pt x="17681" y="1"/>
                      <a:pt x="17419" y="1"/>
                      <a:pt x="17157" y="12"/>
                    </a:cubicBezTo>
                    <a:cubicBezTo>
                      <a:pt x="12538" y="96"/>
                      <a:pt x="6966" y="917"/>
                      <a:pt x="239" y="2787"/>
                    </a:cubicBezTo>
                    <a:cubicBezTo>
                      <a:pt x="167" y="2810"/>
                      <a:pt x="84" y="2834"/>
                      <a:pt x="1" y="2858"/>
                    </a:cubicBezTo>
                    <a:cubicBezTo>
                      <a:pt x="1" y="2858"/>
                      <a:pt x="120" y="3108"/>
                      <a:pt x="346" y="3549"/>
                    </a:cubicBezTo>
                    <a:cubicBezTo>
                      <a:pt x="1179" y="5204"/>
                      <a:pt x="3596" y="9573"/>
                      <a:pt x="7704" y="13847"/>
                    </a:cubicBezTo>
                    <a:cubicBezTo>
                      <a:pt x="7859" y="14026"/>
                      <a:pt x="8025" y="14193"/>
                      <a:pt x="8204" y="14359"/>
                    </a:cubicBezTo>
                    <a:cubicBezTo>
                      <a:pt x="10395" y="16574"/>
                      <a:pt x="13050" y="18729"/>
                      <a:pt x="16169" y="20432"/>
                    </a:cubicBezTo>
                    <a:cubicBezTo>
                      <a:pt x="16229" y="20467"/>
                      <a:pt x="16300" y="20515"/>
                      <a:pt x="16372" y="20551"/>
                    </a:cubicBezTo>
                    <a:cubicBezTo>
                      <a:pt x="16526" y="20634"/>
                      <a:pt x="16681" y="20705"/>
                      <a:pt x="16836" y="20789"/>
                    </a:cubicBezTo>
                    <a:cubicBezTo>
                      <a:pt x="19045" y="21880"/>
                      <a:pt x="21282" y="22317"/>
                      <a:pt x="23448" y="22317"/>
                    </a:cubicBezTo>
                    <a:cubicBezTo>
                      <a:pt x="31302" y="22317"/>
                      <a:pt x="38221" y="16581"/>
                      <a:pt x="39434" y="15526"/>
                    </a:cubicBezTo>
                    <a:cubicBezTo>
                      <a:pt x="39553" y="15419"/>
                      <a:pt x="39625" y="15360"/>
                      <a:pt x="39625" y="15360"/>
                    </a:cubicBezTo>
                    <a:cubicBezTo>
                      <a:pt x="39625" y="15360"/>
                      <a:pt x="39613" y="15157"/>
                      <a:pt x="39565" y="14812"/>
                    </a:cubicBezTo>
                    <a:cubicBezTo>
                      <a:pt x="39303" y="12931"/>
                      <a:pt x="37922" y="6585"/>
                      <a:pt x="30993" y="2834"/>
                    </a:cubicBezTo>
                    <a:cubicBezTo>
                      <a:pt x="30707" y="2679"/>
                      <a:pt x="30421" y="2537"/>
                      <a:pt x="30123" y="2394"/>
                    </a:cubicBezTo>
                    <a:cubicBezTo>
                      <a:pt x="27111" y="953"/>
                      <a:pt x="23146" y="1"/>
                      <a:pt x="17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9"/>
              <p:cNvSpPr/>
              <p:nvPr/>
            </p:nvSpPr>
            <p:spPr>
              <a:xfrm>
                <a:off x="3903450" y="3542825"/>
                <a:ext cx="990625" cy="318525"/>
              </a:xfrm>
              <a:custGeom>
                <a:avLst/>
                <a:gdLst/>
                <a:ahLst/>
                <a:cxnLst/>
                <a:rect l="l" t="t" r="r" b="b"/>
                <a:pathLst>
                  <a:path w="39625" h="12741" extrusionOk="0">
                    <a:moveTo>
                      <a:pt x="239" y="1"/>
                    </a:moveTo>
                    <a:cubicBezTo>
                      <a:pt x="167" y="24"/>
                      <a:pt x="84" y="48"/>
                      <a:pt x="1" y="72"/>
                    </a:cubicBezTo>
                    <a:cubicBezTo>
                      <a:pt x="1" y="72"/>
                      <a:pt x="120" y="322"/>
                      <a:pt x="346" y="763"/>
                    </a:cubicBezTo>
                    <a:cubicBezTo>
                      <a:pt x="3930" y="1751"/>
                      <a:pt x="9752" y="3358"/>
                      <a:pt x="16026" y="5192"/>
                    </a:cubicBezTo>
                    <a:cubicBezTo>
                      <a:pt x="16324" y="5275"/>
                      <a:pt x="16610" y="5370"/>
                      <a:pt x="16896" y="5454"/>
                    </a:cubicBezTo>
                    <a:cubicBezTo>
                      <a:pt x="20158" y="6406"/>
                      <a:pt x="23515" y="7418"/>
                      <a:pt x="26730" y="8418"/>
                    </a:cubicBezTo>
                    <a:cubicBezTo>
                      <a:pt x="26992" y="8502"/>
                      <a:pt x="27254" y="8585"/>
                      <a:pt x="27516" y="8668"/>
                    </a:cubicBezTo>
                    <a:cubicBezTo>
                      <a:pt x="32064" y="10097"/>
                      <a:pt x="36279" y="11514"/>
                      <a:pt x="39434" y="12740"/>
                    </a:cubicBezTo>
                    <a:cubicBezTo>
                      <a:pt x="39553" y="12633"/>
                      <a:pt x="39625" y="12574"/>
                      <a:pt x="39625" y="12574"/>
                    </a:cubicBezTo>
                    <a:cubicBezTo>
                      <a:pt x="39625" y="12574"/>
                      <a:pt x="39613" y="12371"/>
                      <a:pt x="39565" y="12026"/>
                    </a:cubicBezTo>
                    <a:cubicBezTo>
                      <a:pt x="37886" y="11383"/>
                      <a:pt x="35910" y="10680"/>
                      <a:pt x="33767" y="9954"/>
                    </a:cubicBezTo>
                    <a:cubicBezTo>
                      <a:pt x="33493" y="9859"/>
                      <a:pt x="33231" y="9776"/>
                      <a:pt x="32957" y="9680"/>
                    </a:cubicBezTo>
                    <a:cubicBezTo>
                      <a:pt x="29528" y="8537"/>
                      <a:pt x="25682" y="7335"/>
                      <a:pt x="21813" y="6168"/>
                    </a:cubicBezTo>
                    <a:cubicBezTo>
                      <a:pt x="21515" y="6085"/>
                      <a:pt x="21218" y="5989"/>
                      <a:pt x="20920" y="5906"/>
                    </a:cubicBezTo>
                    <a:cubicBezTo>
                      <a:pt x="12776" y="3465"/>
                      <a:pt x="4656" y="120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9"/>
              <p:cNvSpPr/>
              <p:nvPr/>
            </p:nvSpPr>
            <p:spPr>
              <a:xfrm>
                <a:off x="4096025" y="3662175"/>
                <a:ext cx="233400" cy="170000"/>
              </a:xfrm>
              <a:custGeom>
                <a:avLst/>
                <a:gdLst/>
                <a:ahLst/>
                <a:cxnLst/>
                <a:rect l="l" t="t" r="r" b="b"/>
                <a:pathLst>
                  <a:path w="9336" h="6800" extrusionOk="0">
                    <a:moveTo>
                      <a:pt x="8931" y="1"/>
                    </a:moveTo>
                    <a:lnTo>
                      <a:pt x="8323" y="418"/>
                    </a:lnTo>
                    <a:lnTo>
                      <a:pt x="1" y="6287"/>
                    </a:lnTo>
                    <a:cubicBezTo>
                      <a:pt x="156" y="6466"/>
                      <a:pt x="322" y="6633"/>
                      <a:pt x="501" y="6799"/>
                    </a:cubicBezTo>
                    <a:lnTo>
                      <a:pt x="9193" y="680"/>
                    </a:lnTo>
                    <a:lnTo>
                      <a:pt x="9335" y="572"/>
                    </a:lnTo>
                    <a:lnTo>
                      <a:pt x="8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9"/>
              <p:cNvSpPr/>
              <p:nvPr/>
            </p:nvSpPr>
            <p:spPr>
              <a:xfrm>
                <a:off x="4332375" y="3473175"/>
                <a:ext cx="117900" cy="234575"/>
              </a:xfrm>
              <a:custGeom>
                <a:avLst/>
                <a:gdLst/>
                <a:ahLst/>
                <a:cxnLst/>
                <a:rect l="l" t="t" r="r" b="b"/>
                <a:pathLst>
                  <a:path w="4716" h="9383" extrusionOk="0">
                    <a:moveTo>
                      <a:pt x="774" y="1"/>
                    </a:moveTo>
                    <a:cubicBezTo>
                      <a:pt x="512" y="1"/>
                      <a:pt x="262" y="1"/>
                      <a:pt x="0" y="12"/>
                    </a:cubicBezTo>
                    <a:lnTo>
                      <a:pt x="3763" y="8692"/>
                    </a:lnTo>
                    <a:lnTo>
                      <a:pt x="4072" y="9383"/>
                    </a:lnTo>
                    <a:lnTo>
                      <a:pt x="4715" y="9109"/>
                    </a:lnTo>
                    <a:lnTo>
                      <a:pt x="4656" y="8954"/>
                    </a:lnTo>
                    <a:lnTo>
                      <a:pt x="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9"/>
              <p:cNvSpPr/>
              <p:nvPr/>
            </p:nvSpPr>
            <p:spPr>
              <a:xfrm>
                <a:off x="4307675" y="3742850"/>
                <a:ext cx="287550" cy="250050"/>
              </a:xfrm>
              <a:custGeom>
                <a:avLst/>
                <a:gdLst/>
                <a:ahLst/>
                <a:cxnLst/>
                <a:rect l="l" t="t" r="r" b="b"/>
                <a:pathLst>
                  <a:path w="11502" h="10002" extrusionOk="0">
                    <a:moveTo>
                      <a:pt x="11037" y="1"/>
                    </a:moveTo>
                    <a:lnTo>
                      <a:pt x="10561" y="417"/>
                    </a:lnTo>
                    <a:lnTo>
                      <a:pt x="0" y="9645"/>
                    </a:lnTo>
                    <a:cubicBezTo>
                      <a:pt x="60" y="9680"/>
                      <a:pt x="131" y="9728"/>
                      <a:pt x="203" y="9764"/>
                    </a:cubicBezTo>
                    <a:cubicBezTo>
                      <a:pt x="357" y="9847"/>
                      <a:pt x="512" y="9918"/>
                      <a:pt x="667" y="10002"/>
                    </a:cubicBezTo>
                    <a:lnTo>
                      <a:pt x="11347" y="667"/>
                    </a:lnTo>
                    <a:lnTo>
                      <a:pt x="11502" y="536"/>
                    </a:lnTo>
                    <a:lnTo>
                      <a:pt x="110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9"/>
              <p:cNvSpPr/>
              <p:nvPr/>
            </p:nvSpPr>
            <p:spPr>
              <a:xfrm>
                <a:off x="4656525" y="3533000"/>
                <a:ext cx="91400" cy="265250"/>
              </a:xfrm>
              <a:custGeom>
                <a:avLst/>
                <a:gdLst/>
                <a:ahLst/>
                <a:cxnLst/>
                <a:rect l="l" t="t" r="r" b="b"/>
                <a:pathLst>
                  <a:path w="3656" h="10610" extrusionOk="0">
                    <a:moveTo>
                      <a:pt x="0" y="1"/>
                    </a:moveTo>
                    <a:lnTo>
                      <a:pt x="2834" y="10073"/>
                    </a:lnTo>
                    <a:lnTo>
                      <a:pt x="2977" y="10609"/>
                    </a:lnTo>
                    <a:lnTo>
                      <a:pt x="3656" y="10419"/>
                    </a:lnTo>
                    <a:lnTo>
                      <a:pt x="3644" y="10347"/>
                    </a:lnTo>
                    <a:lnTo>
                      <a:pt x="870" y="441"/>
                    </a:lnTo>
                    <a:cubicBezTo>
                      <a:pt x="584" y="286"/>
                      <a:pt x="298" y="144"/>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9"/>
              <p:cNvSpPr/>
              <p:nvPr/>
            </p:nvSpPr>
            <p:spPr>
              <a:xfrm>
                <a:off x="5626000" y="2012275"/>
                <a:ext cx="734325" cy="767325"/>
              </a:xfrm>
              <a:custGeom>
                <a:avLst/>
                <a:gdLst/>
                <a:ahLst/>
                <a:cxnLst/>
                <a:rect l="l" t="t" r="r" b="b"/>
                <a:pathLst>
                  <a:path w="29373" h="30693" extrusionOk="0">
                    <a:moveTo>
                      <a:pt x="28861" y="1"/>
                    </a:moveTo>
                    <a:cubicBezTo>
                      <a:pt x="28789" y="25"/>
                      <a:pt x="28706" y="48"/>
                      <a:pt x="28635" y="72"/>
                    </a:cubicBezTo>
                    <a:cubicBezTo>
                      <a:pt x="22229" y="1977"/>
                      <a:pt x="17288" y="4144"/>
                      <a:pt x="13490" y="6430"/>
                    </a:cubicBezTo>
                    <a:cubicBezTo>
                      <a:pt x="13276" y="6561"/>
                      <a:pt x="13073" y="6692"/>
                      <a:pt x="12871" y="6823"/>
                    </a:cubicBezTo>
                    <a:cubicBezTo>
                      <a:pt x="8632" y="9478"/>
                      <a:pt x="5906" y="12276"/>
                      <a:pt x="4191" y="14979"/>
                    </a:cubicBezTo>
                    <a:cubicBezTo>
                      <a:pt x="4024" y="15241"/>
                      <a:pt x="3870" y="15503"/>
                      <a:pt x="3715" y="15765"/>
                    </a:cubicBezTo>
                    <a:cubicBezTo>
                      <a:pt x="0" y="22337"/>
                      <a:pt x="2119" y="28195"/>
                      <a:pt x="2869" y="29862"/>
                    </a:cubicBezTo>
                    <a:cubicBezTo>
                      <a:pt x="3000" y="30159"/>
                      <a:pt x="3096" y="30326"/>
                      <a:pt x="3096" y="30326"/>
                    </a:cubicBezTo>
                    <a:cubicBezTo>
                      <a:pt x="3096" y="30326"/>
                      <a:pt x="3179" y="30338"/>
                      <a:pt x="3334" y="30362"/>
                    </a:cubicBezTo>
                    <a:cubicBezTo>
                      <a:pt x="3936" y="30458"/>
                      <a:pt x="5640" y="30693"/>
                      <a:pt x="7873" y="30693"/>
                    </a:cubicBezTo>
                    <a:cubicBezTo>
                      <a:pt x="12833" y="30693"/>
                      <a:pt x="20404" y="29534"/>
                      <a:pt x="24336" y="23123"/>
                    </a:cubicBezTo>
                    <a:cubicBezTo>
                      <a:pt x="24432" y="22980"/>
                      <a:pt x="24515" y="22837"/>
                      <a:pt x="24598" y="22694"/>
                    </a:cubicBezTo>
                    <a:lnTo>
                      <a:pt x="24706" y="22492"/>
                    </a:lnTo>
                    <a:cubicBezTo>
                      <a:pt x="26372" y="19515"/>
                      <a:pt x="27420" y="16419"/>
                      <a:pt x="28075" y="13514"/>
                    </a:cubicBezTo>
                    <a:cubicBezTo>
                      <a:pt x="28123" y="13288"/>
                      <a:pt x="28170" y="13062"/>
                      <a:pt x="28218" y="12848"/>
                    </a:cubicBezTo>
                    <a:cubicBezTo>
                      <a:pt x="29373" y="7287"/>
                      <a:pt x="29111" y="2513"/>
                      <a:pt x="28944" y="739"/>
                    </a:cubicBezTo>
                    <a:cubicBezTo>
                      <a:pt x="28897" y="263"/>
                      <a:pt x="28861" y="1"/>
                      <a:pt x="28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9"/>
              <p:cNvSpPr/>
              <p:nvPr/>
            </p:nvSpPr>
            <p:spPr>
              <a:xfrm>
                <a:off x="5697725" y="2012275"/>
                <a:ext cx="651900" cy="759050"/>
              </a:xfrm>
              <a:custGeom>
                <a:avLst/>
                <a:gdLst/>
                <a:ahLst/>
                <a:cxnLst/>
                <a:rect l="l" t="t" r="r" b="b"/>
                <a:pathLst>
                  <a:path w="26076" h="30362" extrusionOk="0">
                    <a:moveTo>
                      <a:pt x="25992" y="1"/>
                    </a:moveTo>
                    <a:cubicBezTo>
                      <a:pt x="25920" y="25"/>
                      <a:pt x="25837" y="48"/>
                      <a:pt x="25766" y="72"/>
                    </a:cubicBezTo>
                    <a:cubicBezTo>
                      <a:pt x="22801" y="3299"/>
                      <a:pt x="17360" y="9264"/>
                      <a:pt x="11990" y="15396"/>
                    </a:cubicBezTo>
                    <a:cubicBezTo>
                      <a:pt x="11800" y="15622"/>
                      <a:pt x="11609" y="15836"/>
                      <a:pt x="11407" y="16062"/>
                    </a:cubicBezTo>
                    <a:cubicBezTo>
                      <a:pt x="8871" y="18979"/>
                      <a:pt x="6358" y="21908"/>
                      <a:pt x="4168" y="24587"/>
                    </a:cubicBezTo>
                    <a:cubicBezTo>
                      <a:pt x="3989" y="24801"/>
                      <a:pt x="3810" y="25004"/>
                      <a:pt x="3644" y="25218"/>
                    </a:cubicBezTo>
                    <a:cubicBezTo>
                      <a:pt x="2263" y="26909"/>
                      <a:pt x="1024" y="28469"/>
                      <a:pt x="0" y="29862"/>
                    </a:cubicBezTo>
                    <a:cubicBezTo>
                      <a:pt x="131" y="30159"/>
                      <a:pt x="227" y="30326"/>
                      <a:pt x="227" y="30326"/>
                    </a:cubicBezTo>
                    <a:cubicBezTo>
                      <a:pt x="227" y="30326"/>
                      <a:pt x="310" y="30338"/>
                      <a:pt x="465" y="30362"/>
                    </a:cubicBezTo>
                    <a:cubicBezTo>
                      <a:pt x="2394" y="27766"/>
                      <a:pt x="5096" y="24468"/>
                      <a:pt x="8049" y="20991"/>
                    </a:cubicBezTo>
                    <a:cubicBezTo>
                      <a:pt x="8228" y="20789"/>
                      <a:pt x="8394" y="20587"/>
                      <a:pt x="8573" y="20384"/>
                    </a:cubicBezTo>
                    <a:cubicBezTo>
                      <a:pt x="10657" y="17943"/>
                      <a:pt x="12871" y="15407"/>
                      <a:pt x="15026" y="12979"/>
                    </a:cubicBezTo>
                    <a:cubicBezTo>
                      <a:pt x="15217" y="12752"/>
                      <a:pt x="15407" y="12538"/>
                      <a:pt x="15598" y="12324"/>
                    </a:cubicBezTo>
                    <a:cubicBezTo>
                      <a:pt x="19765" y="7645"/>
                      <a:pt x="23658" y="3358"/>
                      <a:pt x="26075" y="739"/>
                    </a:cubicBezTo>
                    <a:cubicBezTo>
                      <a:pt x="26028" y="263"/>
                      <a:pt x="25992" y="1"/>
                      <a:pt x="259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9"/>
              <p:cNvSpPr/>
              <p:nvPr/>
            </p:nvSpPr>
            <p:spPr>
              <a:xfrm>
                <a:off x="6069200" y="2319475"/>
                <a:ext cx="262250" cy="30675"/>
              </a:xfrm>
              <a:custGeom>
                <a:avLst/>
                <a:gdLst/>
                <a:ahLst/>
                <a:cxnLst/>
                <a:rect l="l" t="t" r="r" b="b"/>
                <a:pathLst>
                  <a:path w="10490" h="1227" extrusionOk="0">
                    <a:moveTo>
                      <a:pt x="36" y="0"/>
                    </a:moveTo>
                    <a:lnTo>
                      <a:pt x="0" y="679"/>
                    </a:lnTo>
                    <a:lnTo>
                      <a:pt x="167" y="691"/>
                    </a:lnTo>
                    <a:lnTo>
                      <a:pt x="10347" y="1226"/>
                    </a:lnTo>
                    <a:cubicBezTo>
                      <a:pt x="10395" y="1000"/>
                      <a:pt x="10442" y="774"/>
                      <a:pt x="10490" y="560"/>
                    </a:cubicBezTo>
                    <a:lnTo>
                      <a:pt x="751" y="36"/>
                    </a:lnTo>
                    <a:lnTo>
                      <a:pt x="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9"/>
              <p:cNvSpPr/>
              <p:nvPr/>
            </p:nvSpPr>
            <p:spPr>
              <a:xfrm>
                <a:off x="5947750" y="2173025"/>
                <a:ext cx="52725" cy="244700"/>
              </a:xfrm>
              <a:custGeom>
                <a:avLst/>
                <a:gdLst/>
                <a:ahLst/>
                <a:cxnLst/>
                <a:rect l="l" t="t" r="r" b="b"/>
                <a:pathLst>
                  <a:path w="2109" h="9788" extrusionOk="0">
                    <a:moveTo>
                      <a:pt x="620" y="0"/>
                    </a:moveTo>
                    <a:cubicBezTo>
                      <a:pt x="406" y="131"/>
                      <a:pt x="203" y="262"/>
                      <a:pt x="1" y="393"/>
                    </a:cubicBezTo>
                    <a:lnTo>
                      <a:pt x="1406" y="9632"/>
                    </a:lnTo>
                    <a:lnTo>
                      <a:pt x="1429" y="9787"/>
                    </a:lnTo>
                    <a:lnTo>
                      <a:pt x="2108" y="9680"/>
                    </a:lnTo>
                    <a:lnTo>
                      <a:pt x="1989" y="8966"/>
                    </a:lnTo>
                    <a:lnTo>
                      <a:pt x="6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9"/>
              <p:cNvSpPr/>
              <p:nvPr/>
            </p:nvSpPr>
            <p:spPr>
              <a:xfrm>
                <a:off x="5894175" y="2519475"/>
                <a:ext cx="349475" cy="70875"/>
              </a:xfrm>
              <a:custGeom>
                <a:avLst/>
                <a:gdLst/>
                <a:ahLst/>
                <a:cxnLst/>
                <a:rect l="l" t="t" r="r" b="b"/>
                <a:pathLst>
                  <a:path w="13979" h="2835" extrusionOk="0">
                    <a:moveTo>
                      <a:pt x="108" y="1"/>
                    </a:moveTo>
                    <a:lnTo>
                      <a:pt x="1" y="680"/>
                    </a:lnTo>
                    <a:lnTo>
                      <a:pt x="191" y="703"/>
                    </a:lnTo>
                    <a:lnTo>
                      <a:pt x="13609" y="2835"/>
                    </a:lnTo>
                    <a:cubicBezTo>
                      <a:pt x="13705" y="2692"/>
                      <a:pt x="13788" y="2549"/>
                      <a:pt x="13871" y="2406"/>
                    </a:cubicBezTo>
                    <a:lnTo>
                      <a:pt x="13979" y="2204"/>
                    </a:lnTo>
                    <a:lnTo>
                      <a:pt x="715" y="96"/>
                    </a:lnTo>
                    <a:lnTo>
                      <a:pt x="1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9"/>
              <p:cNvSpPr/>
              <p:nvPr/>
            </p:nvSpPr>
            <p:spPr>
              <a:xfrm>
                <a:off x="5718850" y="2386725"/>
                <a:ext cx="86650" cy="257800"/>
              </a:xfrm>
              <a:custGeom>
                <a:avLst/>
                <a:gdLst/>
                <a:ahLst/>
                <a:cxnLst/>
                <a:rect l="l" t="t" r="r" b="b"/>
                <a:pathLst>
                  <a:path w="3466" h="10312" extrusionOk="0">
                    <a:moveTo>
                      <a:pt x="477" y="1"/>
                    </a:moveTo>
                    <a:cubicBezTo>
                      <a:pt x="310" y="263"/>
                      <a:pt x="156" y="525"/>
                      <a:pt x="1" y="787"/>
                    </a:cubicBezTo>
                    <a:lnTo>
                      <a:pt x="2799" y="10240"/>
                    </a:lnTo>
                    <a:lnTo>
                      <a:pt x="2823" y="10312"/>
                    </a:lnTo>
                    <a:lnTo>
                      <a:pt x="3466" y="10109"/>
                    </a:lnTo>
                    <a:lnTo>
                      <a:pt x="3323" y="9609"/>
                    </a:lnTo>
                    <a:lnTo>
                      <a:pt x="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9"/>
              <p:cNvSpPr/>
              <p:nvPr/>
            </p:nvSpPr>
            <p:spPr>
              <a:xfrm>
                <a:off x="4749700" y="1904450"/>
                <a:ext cx="303025" cy="585900"/>
              </a:xfrm>
              <a:custGeom>
                <a:avLst/>
                <a:gdLst/>
                <a:ahLst/>
                <a:cxnLst/>
                <a:rect l="l" t="t" r="r" b="b"/>
                <a:pathLst>
                  <a:path w="12121" h="23436" extrusionOk="0">
                    <a:moveTo>
                      <a:pt x="789" y="1"/>
                    </a:moveTo>
                    <a:cubicBezTo>
                      <a:pt x="617" y="1"/>
                      <a:pt x="473" y="125"/>
                      <a:pt x="441" y="289"/>
                    </a:cubicBezTo>
                    <a:cubicBezTo>
                      <a:pt x="0" y="3099"/>
                      <a:pt x="1143" y="6921"/>
                      <a:pt x="3810" y="11648"/>
                    </a:cubicBezTo>
                    <a:cubicBezTo>
                      <a:pt x="5775" y="15113"/>
                      <a:pt x="8561" y="19077"/>
                      <a:pt x="12121" y="23435"/>
                    </a:cubicBezTo>
                    <a:lnTo>
                      <a:pt x="12121" y="22364"/>
                    </a:lnTo>
                    <a:cubicBezTo>
                      <a:pt x="4203" y="12505"/>
                      <a:pt x="405" y="4945"/>
                      <a:pt x="1119" y="397"/>
                    </a:cubicBezTo>
                    <a:cubicBezTo>
                      <a:pt x="1143" y="218"/>
                      <a:pt x="1012" y="39"/>
                      <a:pt x="833" y="4"/>
                    </a:cubicBezTo>
                    <a:cubicBezTo>
                      <a:pt x="818" y="2"/>
                      <a:pt x="803" y="1"/>
                      <a:pt x="7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9"/>
              <p:cNvSpPr/>
              <p:nvPr/>
            </p:nvSpPr>
            <p:spPr>
              <a:xfrm>
                <a:off x="4667825" y="2015175"/>
                <a:ext cx="126250" cy="78525"/>
              </a:xfrm>
              <a:custGeom>
                <a:avLst/>
                <a:gdLst/>
                <a:ahLst/>
                <a:cxnLst/>
                <a:rect l="l" t="t" r="r" b="b"/>
                <a:pathLst>
                  <a:path w="5050" h="3141" extrusionOk="0">
                    <a:moveTo>
                      <a:pt x="1755" y="1"/>
                    </a:moveTo>
                    <a:cubicBezTo>
                      <a:pt x="791" y="1"/>
                      <a:pt x="1" y="290"/>
                      <a:pt x="1" y="290"/>
                    </a:cubicBezTo>
                    <a:cubicBezTo>
                      <a:pt x="1533" y="2624"/>
                      <a:pt x="2924" y="3141"/>
                      <a:pt x="3856" y="3141"/>
                    </a:cubicBezTo>
                    <a:cubicBezTo>
                      <a:pt x="4598" y="3141"/>
                      <a:pt x="5049" y="2814"/>
                      <a:pt x="5049" y="2814"/>
                    </a:cubicBezTo>
                    <a:cubicBezTo>
                      <a:pt x="4589" y="500"/>
                      <a:pt x="3022" y="1"/>
                      <a:pt x="1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9"/>
              <p:cNvSpPr/>
              <p:nvPr/>
            </p:nvSpPr>
            <p:spPr>
              <a:xfrm>
                <a:off x="4782425" y="2010800"/>
                <a:ext cx="143800" cy="130400"/>
              </a:xfrm>
              <a:custGeom>
                <a:avLst/>
                <a:gdLst/>
                <a:ahLst/>
                <a:cxnLst/>
                <a:rect l="l" t="t" r="r" b="b"/>
                <a:pathLst>
                  <a:path w="5752" h="5216" extrusionOk="0">
                    <a:moveTo>
                      <a:pt x="3989" y="0"/>
                    </a:moveTo>
                    <a:lnTo>
                      <a:pt x="3989" y="0"/>
                    </a:lnTo>
                    <a:cubicBezTo>
                      <a:pt x="1" y="3001"/>
                      <a:pt x="1775" y="5215"/>
                      <a:pt x="1775" y="5215"/>
                    </a:cubicBezTo>
                    <a:cubicBezTo>
                      <a:pt x="5751" y="4167"/>
                      <a:pt x="3989" y="0"/>
                      <a:pt x="3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9"/>
              <p:cNvSpPr/>
              <p:nvPr/>
            </p:nvSpPr>
            <p:spPr>
              <a:xfrm>
                <a:off x="4708325" y="1824750"/>
                <a:ext cx="145275" cy="141725"/>
              </a:xfrm>
              <a:custGeom>
                <a:avLst/>
                <a:gdLst/>
                <a:ahLst/>
                <a:cxnLst/>
                <a:rect l="l" t="t" r="r" b="b"/>
                <a:pathLst>
                  <a:path w="5811" h="5669" extrusionOk="0">
                    <a:moveTo>
                      <a:pt x="2762" y="1"/>
                    </a:moveTo>
                    <a:lnTo>
                      <a:pt x="2762" y="1"/>
                    </a:lnTo>
                    <a:cubicBezTo>
                      <a:pt x="0" y="4180"/>
                      <a:pt x="2405" y="5668"/>
                      <a:pt x="2405" y="5668"/>
                    </a:cubicBezTo>
                    <a:cubicBezTo>
                      <a:pt x="5810" y="3347"/>
                      <a:pt x="2763" y="1"/>
                      <a:pt x="2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9"/>
              <p:cNvSpPr/>
              <p:nvPr/>
            </p:nvSpPr>
            <p:spPr>
              <a:xfrm>
                <a:off x="4749100" y="2211400"/>
                <a:ext cx="139925" cy="66100"/>
              </a:xfrm>
              <a:custGeom>
                <a:avLst/>
                <a:gdLst/>
                <a:ahLst/>
                <a:cxnLst/>
                <a:rect l="l" t="t" r="r" b="b"/>
                <a:pathLst>
                  <a:path w="5597" h="2644" extrusionOk="0">
                    <a:moveTo>
                      <a:pt x="2859" y="0"/>
                    </a:moveTo>
                    <a:cubicBezTo>
                      <a:pt x="1336" y="0"/>
                      <a:pt x="0" y="1120"/>
                      <a:pt x="0" y="1120"/>
                    </a:cubicBezTo>
                    <a:cubicBezTo>
                      <a:pt x="1556" y="2287"/>
                      <a:pt x="2748" y="2644"/>
                      <a:pt x="3624" y="2644"/>
                    </a:cubicBezTo>
                    <a:cubicBezTo>
                      <a:pt x="5000" y="2644"/>
                      <a:pt x="5596" y="1763"/>
                      <a:pt x="5596" y="1763"/>
                    </a:cubicBezTo>
                    <a:cubicBezTo>
                      <a:pt x="4788" y="418"/>
                      <a:pt x="3788" y="0"/>
                      <a:pt x="2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9"/>
              <p:cNvSpPr/>
              <p:nvPr/>
            </p:nvSpPr>
            <p:spPr>
              <a:xfrm>
                <a:off x="4877675" y="2169150"/>
                <a:ext cx="146775" cy="138425"/>
              </a:xfrm>
              <a:custGeom>
                <a:avLst/>
                <a:gdLst/>
                <a:ahLst/>
                <a:cxnLst/>
                <a:rect l="l" t="t" r="r" b="b"/>
                <a:pathLst>
                  <a:path w="5871" h="5537" extrusionOk="0">
                    <a:moveTo>
                      <a:pt x="3418" y="0"/>
                    </a:moveTo>
                    <a:lnTo>
                      <a:pt x="3418" y="0"/>
                    </a:lnTo>
                    <a:cubicBezTo>
                      <a:pt x="1" y="3656"/>
                      <a:pt x="2132" y="5537"/>
                      <a:pt x="2132" y="5537"/>
                    </a:cubicBezTo>
                    <a:cubicBezTo>
                      <a:pt x="5870" y="3810"/>
                      <a:pt x="3418" y="1"/>
                      <a:pt x="3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9"/>
              <p:cNvSpPr/>
              <p:nvPr/>
            </p:nvSpPr>
            <p:spPr>
              <a:xfrm>
                <a:off x="4841075" y="2341125"/>
                <a:ext cx="140225" cy="65775"/>
              </a:xfrm>
              <a:custGeom>
                <a:avLst/>
                <a:gdLst/>
                <a:ahLst/>
                <a:cxnLst/>
                <a:rect l="l" t="t" r="r" b="b"/>
                <a:pathLst>
                  <a:path w="5609" h="2631" extrusionOk="0">
                    <a:moveTo>
                      <a:pt x="2888" y="1"/>
                    </a:moveTo>
                    <a:cubicBezTo>
                      <a:pt x="1343" y="1"/>
                      <a:pt x="0" y="1170"/>
                      <a:pt x="0" y="1170"/>
                    </a:cubicBezTo>
                    <a:cubicBezTo>
                      <a:pt x="1542" y="2285"/>
                      <a:pt x="2723" y="2631"/>
                      <a:pt x="3594" y="2631"/>
                    </a:cubicBezTo>
                    <a:cubicBezTo>
                      <a:pt x="5010" y="2631"/>
                      <a:pt x="5608" y="1718"/>
                      <a:pt x="5608" y="1718"/>
                    </a:cubicBezTo>
                    <a:cubicBezTo>
                      <a:pt x="4789" y="411"/>
                      <a:pt x="3803" y="1"/>
                      <a:pt x="2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9"/>
              <p:cNvSpPr/>
              <p:nvPr/>
            </p:nvSpPr>
            <p:spPr>
              <a:xfrm>
                <a:off x="5915025" y="2586675"/>
                <a:ext cx="559300" cy="332875"/>
              </a:xfrm>
              <a:custGeom>
                <a:avLst/>
                <a:gdLst/>
                <a:ahLst/>
                <a:cxnLst/>
                <a:rect l="l" t="t" r="r" b="b"/>
                <a:pathLst>
                  <a:path w="22372" h="13315" extrusionOk="0">
                    <a:moveTo>
                      <a:pt x="21988" y="0"/>
                    </a:moveTo>
                    <a:cubicBezTo>
                      <a:pt x="21859" y="0"/>
                      <a:pt x="21734" y="74"/>
                      <a:pt x="21681" y="206"/>
                    </a:cubicBezTo>
                    <a:cubicBezTo>
                      <a:pt x="19776" y="4421"/>
                      <a:pt x="12406" y="8660"/>
                      <a:pt x="274" y="12505"/>
                    </a:cubicBezTo>
                    <a:lnTo>
                      <a:pt x="0" y="13315"/>
                    </a:lnTo>
                    <a:cubicBezTo>
                      <a:pt x="5310" y="11648"/>
                      <a:pt x="9775" y="9898"/>
                      <a:pt x="13287" y="8100"/>
                    </a:cubicBezTo>
                    <a:cubicBezTo>
                      <a:pt x="18098" y="5635"/>
                      <a:pt x="21122" y="3076"/>
                      <a:pt x="22289" y="480"/>
                    </a:cubicBezTo>
                    <a:cubicBezTo>
                      <a:pt x="22372" y="313"/>
                      <a:pt x="22300" y="111"/>
                      <a:pt x="22122" y="28"/>
                    </a:cubicBezTo>
                    <a:cubicBezTo>
                      <a:pt x="22079" y="9"/>
                      <a:pt x="22033" y="0"/>
                      <a:pt x="21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9"/>
              <p:cNvSpPr/>
              <p:nvPr/>
            </p:nvSpPr>
            <p:spPr>
              <a:xfrm>
                <a:off x="6349900" y="2696500"/>
                <a:ext cx="139625" cy="64300"/>
              </a:xfrm>
              <a:custGeom>
                <a:avLst/>
                <a:gdLst/>
                <a:ahLst/>
                <a:cxnLst/>
                <a:rect l="l" t="t" r="r" b="b"/>
                <a:pathLst>
                  <a:path w="5585" h="2572" extrusionOk="0">
                    <a:moveTo>
                      <a:pt x="2386" y="0"/>
                    </a:moveTo>
                    <a:cubicBezTo>
                      <a:pt x="1647" y="0"/>
                      <a:pt x="832" y="302"/>
                      <a:pt x="0" y="1147"/>
                    </a:cubicBezTo>
                    <a:cubicBezTo>
                      <a:pt x="0" y="1147"/>
                      <a:pt x="534" y="2572"/>
                      <a:pt x="2611" y="2572"/>
                    </a:cubicBezTo>
                    <a:cubicBezTo>
                      <a:pt x="3376" y="2572"/>
                      <a:pt x="4350" y="2378"/>
                      <a:pt x="5584" y="1850"/>
                    </a:cubicBezTo>
                    <a:cubicBezTo>
                      <a:pt x="5584" y="1850"/>
                      <a:pt x="4218" y="0"/>
                      <a:pt x="2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9"/>
              <p:cNvSpPr/>
              <p:nvPr/>
            </p:nvSpPr>
            <p:spPr>
              <a:xfrm>
                <a:off x="6223375" y="2614150"/>
                <a:ext cx="136075" cy="139625"/>
              </a:xfrm>
              <a:custGeom>
                <a:avLst/>
                <a:gdLst/>
                <a:ahLst/>
                <a:cxnLst/>
                <a:rect l="l" t="t" r="r" b="b"/>
                <a:pathLst>
                  <a:path w="5443" h="5585" extrusionOk="0">
                    <a:moveTo>
                      <a:pt x="3751" y="0"/>
                    </a:moveTo>
                    <a:cubicBezTo>
                      <a:pt x="3751" y="0"/>
                      <a:pt x="1" y="2501"/>
                      <a:pt x="2751" y="5584"/>
                    </a:cubicBezTo>
                    <a:cubicBezTo>
                      <a:pt x="2751" y="5584"/>
                      <a:pt x="5442" y="4715"/>
                      <a:pt x="37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9"/>
              <p:cNvSpPr/>
              <p:nvPr/>
            </p:nvSpPr>
            <p:spPr>
              <a:xfrm>
                <a:off x="6396625" y="2516800"/>
                <a:ext cx="110125" cy="123550"/>
              </a:xfrm>
              <a:custGeom>
                <a:avLst/>
                <a:gdLst/>
                <a:ahLst/>
                <a:cxnLst/>
                <a:rect l="l" t="t" r="r" b="b"/>
                <a:pathLst>
                  <a:path w="4405" h="4942" extrusionOk="0">
                    <a:moveTo>
                      <a:pt x="4370" y="1"/>
                    </a:moveTo>
                    <a:lnTo>
                      <a:pt x="4370" y="1"/>
                    </a:lnTo>
                    <a:cubicBezTo>
                      <a:pt x="4370" y="1"/>
                      <a:pt x="0" y="1108"/>
                      <a:pt x="1572" y="4942"/>
                    </a:cubicBezTo>
                    <a:cubicBezTo>
                      <a:pt x="1572" y="4942"/>
                      <a:pt x="1575" y="4942"/>
                      <a:pt x="1581" y="4942"/>
                    </a:cubicBezTo>
                    <a:cubicBezTo>
                      <a:pt x="1751" y="4942"/>
                      <a:pt x="4404" y="4864"/>
                      <a:pt x="4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9"/>
              <p:cNvSpPr/>
              <p:nvPr/>
            </p:nvSpPr>
            <p:spPr>
              <a:xfrm>
                <a:off x="6177850" y="2804000"/>
                <a:ext cx="125625" cy="75325"/>
              </a:xfrm>
              <a:custGeom>
                <a:avLst/>
                <a:gdLst/>
                <a:ahLst/>
                <a:cxnLst/>
                <a:rect l="l" t="t" r="r" b="b"/>
                <a:pathLst>
                  <a:path w="5025" h="3013" extrusionOk="0">
                    <a:moveTo>
                      <a:pt x="1696" y="0"/>
                    </a:moveTo>
                    <a:cubicBezTo>
                      <a:pt x="1197" y="0"/>
                      <a:pt x="633" y="127"/>
                      <a:pt x="0" y="431"/>
                    </a:cubicBezTo>
                    <a:cubicBezTo>
                      <a:pt x="0" y="431"/>
                      <a:pt x="43" y="3013"/>
                      <a:pt x="4321" y="3013"/>
                    </a:cubicBezTo>
                    <a:cubicBezTo>
                      <a:pt x="4544" y="3013"/>
                      <a:pt x="4778" y="3006"/>
                      <a:pt x="5025" y="2991"/>
                    </a:cubicBezTo>
                    <a:cubicBezTo>
                      <a:pt x="5025" y="2991"/>
                      <a:pt x="4123" y="0"/>
                      <a:pt x="1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9"/>
              <p:cNvSpPr/>
              <p:nvPr/>
            </p:nvSpPr>
            <p:spPr>
              <a:xfrm>
                <a:off x="6059975" y="2701350"/>
                <a:ext cx="124750" cy="133375"/>
              </a:xfrm>
              <a:custGeom>
                <a:avLst/>
                <a:gdLst/>
                <a:ahLst/>
                <a:cxnLst/>
                <a:rect l="l" t="t" r="r" b="b"/>
                <a:pathLst>
                  <a:path w="4990" h="5335" extrusionOk="0">
                    <a:moveTo>
                      <a:pt x="4132" y="1"/>
                    </a:moveTo>
                    <a:cubicBezTo>
                      <a:pt x="4131" y="1"/>
                      <a:pt x="0" y="1822"/>
                      <a:pt x="2179" y="5335"/>
                    </a:cubicBezTo>
                    <a:cubicBezTo>
                      <a:pt x="2179" y="5335"/>
                      <a:pt x="4989" y="4954"/>
                      <a:pt x="4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9"/>
              <p:cNvSpPr/>
              <p:nvPr/>
            </p:nvSpPr>
            <p:spPr>
              <a:xfrm>
                <a:off x="6030800" y="2860875"/>
                <a:ext cx="124450" cy="76775"/>
              </a:xfrm>
              <a:custGeom>
                <a:avLst/>
                <a:gdLst/>
                <a:ahLst/>
                <a:cxnLst/>
                <a:rect l="l" t="t" r="r" b="b"/>
                <a:pathLst>
                  <a:path w="4978" h="3071" extrusionOk="0">
                    <a:moveTo>
                      <a:pt x="1639" y="1"/>
                    </a:moveTo>
                    <a:cubicBezTo>
                      <a:pt x="1157" y="1"/>
                      <a:pt x="612" y="117"/>
                      <a:pt x="1" y="394"/>
                    </a:cubicBezTo>
                    <a:cubicBezTo>
                      <a:pt x="1" y="394"/>
                      <a:pt x="1" y="3070"/>
                      <a:pt x="4511" y="3070"/>
                    </a:cubicBezTo>
                    <a:cubicBezTo>
                      <a:pt x="4661" y="3070"/>
                      <a:pt x="4817" y="3067"/>
                      <a:pt x="4977" y="3061"/>
                    </a:cubicBezTo>
                    <a:cubicBezTo>
                      <a:pt x="4977" y="3061"/>
                      <a:pt x="4118" y="1"/>
                      <a:pt x="16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9"/>
              <p:cNvSpPr/>
              <p:nvPr/>
            </p:nvSpPr>
            <p:spPr>
              <a:xfrm>
                <a:off x="4388625" y="4329825"/>
                <a:ext cx="1753525" cy="111650"/>
              </a:xfrm>
              <a:custGeom>
                <a:avLst/>
                <a:gdLst/>
                <a:ahLst/>
                <a:cxnLst/>
                <a:rect l="l" t="t" r="r" b="b"/>
                <a:pathLst>
                  <a:path w="70141" h="4466" extrusionOk="0">
                    <a:moveTo>
                      <a:pt x="35065" y="1"/>
                    </a:moveTo>
                    <a:cubicBezTo>
                      <a:pt x="15705" y="1"/>
                      <a:pt x="1" y="1001"/>
                      <a:pt x="1" y="2239"/>
                    </a:cubicBezTo>
                    <a:cubicBezTo>
                      <a:pt x="1" y="3465"/>
                      <a:pt x="15705" y="4465"/>
                      <a:pt x="35065" y="4465"/>
                    </a:cubicBezTo>
                    <a:cubicBezTo>
                      <a:pt x="54436" y="4465"/>
                      <a:pt x="70140" y="3465"/>
                      <a:pt x="70140" y="2239"/>
                    </a:cubicBezTo>
                    <a:cubicBezTo>
                      <a:pt x="70140" y="1001"/>
                      <a:pt x="54436" y="1"/>
                      <a:pt x="35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39"/>
              <p:cNvSpPr/>
              <p:nvPr/>
            </p:nvSpPr>
            <p:spPr>
              <a:xfrm>
                <a:off x="5546525" y="2596875"/>
                <a:ext cx="493525" cy="1788950"/>
              </a:xfrm>
              <a:custGeom>
                <a:avLst/>
                <a:gdLst/>
                <a:ahLst/>
                <a:cxnLst/>
                <a:rect l="l" t="t" r="r" b="b"/>
                <a:pathLst>
                  <a:path w="19741" h="71558" extrusionOk="0">
                    <a:moveTo>
                      <a:pt x="0" y="1"/>
                    </a:moveTo>
                    <a:lnTo>
                      <a:pt x="0" y="71557"/>
                    </a:lnTo>
                    <a:lnTo>
                      <a:pt x="8573" y="71557"/>
                    </a:lnTo>
                    <a:cubicBezTo>
                      <a:pt x="11013" y="71557"/>
                      <a:pt x="13061" y="69676"/>
                      <a:pt x="13299" y="67199"/>
                    </a:cubicBezTo>
                    <a:lnTo>
                      <a:pt x="197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39"/>
              <p:cNvSpPr/>
              <p:nvPr/>
            </p:nvSpPr>
            <p:spPr>
              <a:xfrm>
                <a:off x="4410350" y="2451325"/>
                <a:ext cx="1710675" cy="145575"/>
              </a:xfrm>
              <a:custGeom>
                <a:avLst/>
                <a:gdLst/>
                <a:ahLst/>
                <a:cxnLst/>
                <a:rect l="l" t="t" r="r" b="b"/>
                <a:pathLst>
                  <a:path w="68427" h="5823" extrusionOk="0">
                    <a:moveTo>
                      <a:pt x="1311" y="0"/>
                    </a:moveTo>
                    <a:cubicBezTo>
                      <a:pt x="584" y="0"/>
                      <a:pt x="1" y="584"/>
                      <a:pt x="1" y="1310"/>
                    </a:cubicBezTo>
                    <a:lnTo>
                      <a:pt x="1" y="4525"/>
                    </a:lnTo>
                    <a:cubicBezTo>
                      <a:pt x="1" y="5239"/>
                      <a:pt x="584" y="5823"/>
                      <a:pt x="1311" y="5823"/>
                    </a:cubicBezTo>
                    <a:lnTo>
                      <a:pt x="67116" y="5823"/>
                    </a:lnTo>
                    <a:cubicBezTo>
                      <a:pt x="67843" y="5823"/>
                      <a:pt x="68426" y="5239"/>
                      <a:pt x="68426" y="4525"/>
                    </a:cubicBezTo>
                    <a:lnTo>
                      <a:pt x="68426" y="1310"/>
                    </a:lnTo>
                    <a:cubicBezTo>
                      <a:pt x="68426" y="584"/>
                      <a:pt x="67843" y="0"/>
                      <a:pt x="67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39"/>
              <p:cNvSpPr/>
              <p:nvPr/>
            </p:nvSpPr>
            <p:spPr>
              <a:xfrm>
                <a:off x="4481200" y="2596875"/>
                <a:ext cx="1387400" cy="1788950"/>
              </a:xfrm>
              <a:custGeom>
                <a:avLst/>
                <a:gdLst/>
                <a:ahLst/>
                <a:cxnLst/>
                <a:rect l="l" t="t" r="r" b="b"/>
                <a:pathLst>
                  <a:path w="55496" h="71558" extrusionOk="0">
                    <a:moveTo>
                      <a:pt x="1" y="1"/>
                    </a:moveTo>
                    <a:lnTo>
                      <a:pt x="536" y="6097"/>
                    </a:lnTo>
                    <a:lnTo>
                      <a:pt x="5966" y="67152"/>
                    </a:lnTo>
                    <a:cubicBezTo>
                      <a:pt x="6192" y="69640"/>
                      <a:pt x="8275" y="71557"/>
                      <a:pt x="10788" y="71557"/>
                    </a:cubicBezTo>
                    <a:lnTo>
                      <a:pt x="49138" y="71557"/>
                    </a:lnTo>
                    <a:lnTo>
                      <a:pt x="55341" y="1822"/>
                    </a:lnTo>
                    <a:lnTo>
                      <a:pt x="554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9"/>
              <p:cNvSpPr/>
              <p:nvPr/>
            </p:nvSpPr>
            <p:spPr>
              <a:xfrm>
                <a:off x="4481186" y="2596861"/>
                <a:ext cx="1433878" cy="106321"/>
              </a:xfrm>
              <a:custGeom>
                <a:avLst/>
                <a:gdLst/>
                <a:ahLst/>
                <a:cxnLst/>
                <a:rect l="l" t="t" r="r" b="b"/>
                <a:pathLst>
                  <a:path w="55496" h="4252" extrusionOk="0">
                    <a:moveTo>
                      <a:pt x="1" y="1"/>
                    </a:moveTo>
                    <a:lnTo>
                      <a:pt x="405" y="4251"/>
                    </a:lnTo>
                    <a:lnTo>
                      <a:pt x="55246" y="2429"/>
                    </a:lnTo>
                    <a:lnTo>
                      <a:pt x="55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39"/>
              <p:cNvSpPr/>
              <p:nvPr/>
            </p:nvSpPr>
            <p:spPr>
              <a:xfrm>
                <a:off x="5842075" y="4448000"/>
                <a:ext cx="745375" cy="91100"/>
              </a:xfrm>
              <a:custGeom>
                <a:avLst/>
                <a:gdLst/>
                <a:ahLst/>
                <a:cxnLst/>
                <a:rect l="l" t="t" r="r" b="b"/>
                <a:pathLst>
                  <a:path w="29815" h="3644" extrusionOk="0">
                    <a:moveTo>
                      <a:pt x="14731" y="0"/>
                    </a:moveTo>
                    <a:cubicBezTo>
                      <a:pt x="6585" y="0"/>
                      <a:pt x="1" y="817"/>
                      <a:pt x="1" y="1810"/>
                    </a:cubicBezTo>
                    <a:cubicBezTo>
                      <a:pt x="1" y="2810"/>
                      <a:pt x="6668" y="3632"/>
                      <a:pt x="14908" y="3644"/>
                    </a:cubicBezTo>
                    <a:cubicBezTo>
                      <a:pt x="23135" y="3644"/>
                      <a:pt x="29814" y="2834"/>
                      <a:pt x="29814" y="1822"/>
                    </a:cubicBezTo>
                    <a:cubicBezTo>
                      <a:pt x="29814" y="822"/>
                      <a:pt x="23135" y="0"/>
                      <a:pt x="14908" y="0"/>
                    </a:cubicBezTo>
                    <a:cubicBezTo>
                      <a:pt x="14849" y="0"/>
                      <a:pt x="14790" y="0"/>
                      <a:pt x="14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39"/>
              <p:cNvSpPr/>
              <p:nvPr/>
            </p:nvSpPr>
            <p:spPr>
              <a:xfrm>
                <a:off x="5943000" y="3218375"/>
                <a:ext cx="199750" cy="174150"/>
              </a:xfrm>
              <a:custGeom>
                <a:avLst/>
                <a:gdLst/>
                <a:ahLst/>
                <a:cxnLst/>
                <a:rect l="l" t="t" r="r" b="b"/>
                <a:pathLst>
                  <a:path w="7990" h="6966" extrusionOk="0">
                    <a:moveTo>
                      <a:pt x="7263" y="1"/>
                    </a:moveTo>
                    <a:cubicBezTo>
                      <a:pt x="7263" y="1"/>
                      <a:pt x="4167" y="3025"/>
                      <a:pt x="2739" y="4037"/>
                    </a:cubicBezTo>
                    <a:cubicBezTo>
                      <a:pt x="2739" y="4037"/>
                      <a:pt x="1858" y="3823"/>
                      <a:pt x="0" y="3299"/>
                    </a:cubicBezTo>
                    <a:lnTo>
                      <a:pt x="0" y="6073"/>
                    </a:lnTo>
                    <a:cubicBezTo>
                      <a:pt x="1191" y="6549"/>
                      <a:pt x="2381" y="6942"/>
                      <a:pt x="3143" y="6966"/>
                    </a:cubicBezTo>
                    <a:cubicBezTo>
                      <a:pt x="3143" y="6966"/>
                      <a:pt x="5906" y="5299"/>
                      <a:pt x="7989" y="3108"/>
                    </a:cubicBezTo>
                    <a:lnTo>
                      <a:pt x="7263"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9"/>
              <p:cNvSpPr/>
              <p:nvPr/>
            </p:nvSpPr>
            <p:spPr>
              <a:xfrm>
                <a:off x="6050150" y="3652950"/>
                <a:ext cx="181300" cy="794475"/>
              </a:xfrm>
              <a:custGeom>
                <a:avLst/>
                <a:gdLst/>
                <a:ahLst/>
                <a:cxnLst/>
                <a:rect l="l" t="t" r="r" b="b"/>
                <a:pathLst>
                  <a:path w="7252" h="31779" extrusionOk="0">
                    <a:moveTo>
                      <a:pt x="7251" y="1"/>
                    </a:moveTo>
                    <a:lnTo>
                      <a:pt x="1524" y="537"/>
                    </a:lnTo>
                    <a:lnTo>
                      <a:pt x="0" y="15491"/>
                    </a:lnTo>
                    <a:lnTo>
                      <a:pt x="1334" y="31779"/>
                    </a:lnTo>
                    <a:lnTo>
                      <a:pt x="3453" y="31779"/>
                    </a:lnTo>
                    <a:cubicBezTo>
                      <a:pt x="3965" y="26016"/>
                      <a:pt x="4775" y="20980"/>
                      <a:pt x="3810" y="17039"/>
                    </a:cubicBezTo>
                    <a:lnTo>
                      <a:pt x="7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9"/>
              <p:cNvSpPr/>
              <p:nvPr/>
            </p:nvSpPr>
            <p:spPr>
              <a:xfrm>
                <a:off x="5984675" y="4441450"/>
                <a:ext cx="156575" cy="57475"/>
              </a:xfrm>
              <a:custGeom>
                <a:avLst/>
                <a:gdLst/>
                <a:ahLst/>
                <a:cxnLst/>
                <a:rect l="l" t="t" r="r" b="b"/>
                <a:pathLst>
                  <a:path w="6263" h="2299" extrusionOk="0">
                    <a:moveTo>
                      <a:pt x="3941" y="0"/>
                    </a:moveTo>
                    <a:cubicBezTo>
                      <a:pt x="2786" y="810"/>
                      <a:pt x="1572" y="298"/>
                      <a:pt x="786" y="822"/>
                    </a:cubicBezTo>
                    <a:cubicBezTo>
                      <a:pt x="0" y="1334"/>
                      <a:pt x="24" y="2298"/>
                      <a:pt x="24" y="2298"/>
                    </a:cubicBezTo>
                    <a:lnTo>
                      <a:pt x="6227" y="2298"/>
                    </a:lnTo>
                    <a:cubicBezTo>
                      <a:pt x="6227" y="2298"/>
                      <a:pt x="6263" y="1036"/>
                      <a:pt x="6263" y="667"/>
                    </a:cubicBezTo>
                    <a:cubicBezTo>
                      <a:pt x="6263" y="298"/>
                      <a:pt x="6144" y="120"/>
                      <a:pt x="6144" y="120"/>
                    </a:cubicBezTo>
                    <a:cubicBezTo>
                      <a:pt x="5716" y="157"/>
                      <a:pt x="5369" y="172"/>
                      <a:pt x="5089" y="172"/>
                    </a:cubicBezTo>
                    <a:cubicBezTo>
                      <a:pt x="4127" y="172"/>
                      <a:pt x="3941" y="0"/>
                      <a:pt x="3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9"/>
              <p:cNvSpPr/>
              <p:nvPr/>
            </p:nvSpPr>
            <p:spPr>
              <a:xfrm>
                <a:off x="6197775" y="3647300"/>
                <a:ext cx="228925" cy="800750"/>
              </a:xfrm>
              <a:custGeom>
                <a:avLst/>
                <a:gdLst/>
                <a:ahLst/>
                <a:cxnLst/>
                <a:rect l="l" t="t" r="r" b="b"/>
                <a:pathLst>
                  <a:path w="9157" h="32030" extrusionOk="0">
                    <a:moveTo>
                      <a:pt x="5609" y="1"/>
                    </a:moveTo>
                    <a:lnTo>
                      <a:pt x="1" y="1322"/>
                    </a:lnTo>
                    <a:lnTo>
                      <a:pt x="1668" y="16705"/>
                    </a:lnTo>
                    <a:lnTo>
                      <a:pt x="7014" y="31766"/>
                    </a:lnTo>
                    <a:cubicBezTo>
                      <a:pt x="7358" y="31958"/>
                      <a:pt x="7729" y="32029"/>
                      <a:pt x="8116" y="32029"/>
                    </a:cubicBezTo>
                    <a:cubicBezTo>
                      <a:pt x="8453" y="32029"/>
                      <a:pt x="8802" y="31975"/>
                      <a:pt x="9157" y="31897"/>
                    </a:cubicBezTo>
                    <a:cubicBezTo>
                      <a:pt x="8752" y="27480"/>
                      <a:pt x="6835" y="18586"/>
                      <a:pt x="5609" y="16669"/>
                    </a:cubicBezTo>
                    <a:lnTo>
                      <a:pt x="5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9"/>
              <p:cNvSpPr/>
              <p:nvPr/>
            </p:nvSpPr>
            <p:spPr>
              <a:xfrm>
                <a:off x="6274875" y="4441450"/>
                <a:ext cx="155400" cy="57775"/>
              </a:xfrm>
              <a:custGeom>
                <a:avLst/>
                <a:gdLst/>
                <a:ahLst/>
                <a:cxnLst/>
                <a:rect l="l" t="t" r="r" b="b"/>
                <a:pathLst>
                  <a:path w="6216" h="2311" extrusionOk="0">
                    <a:moveTo>
                      <a:pt x="3930" y="0"/>
                    </a:moveTo>
                    <a:cubicBezTo>
                      <a:pt x="2775" y="810"/>
                      <a:pt x="1572" y="310"/>
                      <a:pt x="786" y="822"/>
                    </a:cubicBezTo>
                    <a:cubicBezTo>
                      <a:pt x="1" y="1334"/>
                      <a:pt x="24" y="2310"/>
                      <a:pt x="24" y="2310"/>
                    </a:cubicBezTo>
                    <a:lnTo>
                      <a:pt x="6216" y="2310"/>
                    </a:lnTo>
                    <a:cubicBezTo>
                      <a:pt x="6216" y="2310"/>
                      <a:pt x="6216" y="1048"/>
                      <a:pt x="6216" y="679"/>
                    </a:cubicBezTo>
                    <a:cubicBezTo>
                      <a:pt x="6216" y="310"/>
                      <a:pt x="6073" y="131"/>
                      <a:pt x="6073" y="131"/>
                    </a:cubicBezTo>
                    <a:cubicBezTo>
                      <a:pt x="5669" y="164"/>
                      <a:pt x="5341" y="177"/>
                      <a:pt x="5073" y="177"/>
                    </a:cubicBezTo>
                    <a:cubicBezTo>
                      <a:pt x="4085" y="177"/>
                      <a:pt x="3930" y="0"/>
                      <a:pt x="39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9"/>
              <p:cNvSpPr/>
              <p:nvPr/>
            </p:nvSpPr>
            <p:spPr>
              <a:xfrm>
                <a:off x="6071575" y="3196650"/>
                <a:ext cx="305125" cy="519150"/>
              </a:xfrm>
              <a:custGeom>
                <a:avLst/>
                <a:gdLst/>
                <a:ahLst/>
                <a:cxnLst/>
                <a:rect l="l" t="t" r="r" b="b"/>
                <a:pathLst>
                  <a:path w="12205" h="20766" extrusionOk="0">
                    <a:moveTo>
                      <a:pt x="7799" y="1"/>
                    </a:moveTo>
                    <a:lnTo>
                      <a:pt x="4966" y="489"/>
                    </a:lnTo>
                    <a:lnTo>
                      <a:pt x="4477" y="548"/>
                    </a:lnTo>
                    <a:lnTo>
                      <a:pt x="4299" y="572"/>
                    </a:lnTo>
                    <a:lnTo>
                      <a:pt x="2120" y="870"/>
                    </a:lnTo>
                    <a:lnTo>
                      <a:pt x="1" y="19324"/>
                    </a:lnTo>
                    <a:cubicBezTo>
                      <a:pt x="275" y="19777"/>
                      <a:pt x="1203" y="20134"/>
                      <a:pt x="2013" y="20325"/>
                    </a:cubicBezTo>
                    <a:cubicBezTo>
                      <a:pt x="2060" y="20348"/>
                      <a:pt x="2120" y="20360"/>
                      <a:pt x="2168" y="20372"/>
                    </a:cubicBezTo>
                    <a:cubicBezTo>
                      <a:pt x="2311" y="20396"/>
                      <a:pt x="2441" y="20420"/>
                      <a:pt x="2572" y="20444"/>
                    </a:cubicBezTo>
                    <a:cubicBezTo>
                      <a:pt x="3882" y="20670"/>
                      <a:pt x="5216" y="20765"/>
                      <a:pt x="6537" y="20765"/>
                    </a:cubicBezTo>
                    <a:cubicBezTo>
                      <a:pt x="6787" y="20765"/>
                      <a:pt x="7049" y="20741"/>
                      <a:pt x="7323" y="20706"/>
                    </a:cubicBezTo>
                    <a:cubicBezTo>
                      <a:pt x="7371" y="20706"/>
                      <a:pt x="7430" y="20694"/>
                      <a:pt x="7478" y="20694"/>
                    </a:cubicBezTo>
                    <a:cubicBezTo>
                      <a:pt x="8871" y="20491"/>
                      <a:pt x="10407" y="19884"/>
                      <a:pt x="11181" y="19110"/>
                    </a:cubicBezTo>
                    <a:lnTo>
                      <a:pt x="10061" y="14062"/>
                    </a:lnTo>
                    <a:lnTo>
                      <a:pt x="12205" y="1513"/>
                    </a:lnTo>
                    <a:lnTo>
                      <a:pt x="9335" y="536"/>
                    </a:lnTo>
                    <a:lnTo>
                      <a:pt x="9180" y="477"/>
                    </a:lnTo>
                    <a:lnTo>
                      <a:pt x="8526" y="251"/>
                    </a:lnTo>
                    <a:lnTo>
                      <a:pt x="7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9"/>
              <p:cNvSpPr/>
              <p:nvPr/>
            </p:nvSpPr>
            <p:spPr>
              <a:xfrm>
                <a:off x="6126050" y="2985325"/>
                <a:ext cx="43775" cy="79500"/>
              </a:xfrm>
              <a:custGeom>
                <a:avLst/>
                <a:gdLst/>
                <a:ahLst/>
                <a:cxnLst/>
                <a:rect l="l" t="t" r="r" b="b"/>
                <a:pathLst>
                  <a:path w="1751" h="3180" extrusionOk="0">
                    <a:moveTo>
                      <a:pt x="763" y="0"/>
                    </a:moveTo>
                    <a:cubicBezTo>
                      <a:pt x="762" y="0"/>
                      <a:pt x="1" y="381"/>
                      <a:pt x="96" y="1679"/>
                    </a:cubicBezTo>
                    <a:cubicBezTo>
                      <a:pt x="179" y="2977"/>
                      <a:pt x="655" y="3179"/>
                      <a:pt x="655" y="3179"/>
                    </a:cubicBezTo>
                    <a:cubicBezTo>
                      <a:pt x="655" y="3179"/>
                      <a:pt x="1751" y="465"/>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9"/>
              <p:cNvSpPr/>
              <p:nvPr/>
            </p:nvSpPr>
            <p:spPr>
              <a:xfrm>
                <a:off x="6203450" y="3139225"/>
                <a:ext cx="73250" cy="77200"/>
              </a:xfrm>
              <a:custGeom>
                <a:avLst/>
                <a:gdLst/>
                <a:ahLst/>
                <a:cxnLst/>
                <a:rect l="l" t="t" r="r" b="b"/>
                <a:pathLst>
                  <a:path w="2930" h="3088" extrusionOk="0">
                    <a:moveTo>
                      <a:pt x="1881" y="1"/>
                    </a:moveTo>
                    <a:cubicBezTo>
                      <a:pt x="1478" y="1"/>
                      <a:pt x="1046" y="49"/>
                      <a:pt x="715" y="95"/>
                    </a:cubicBezTo>
                    <a:cubicBezTo>
                      <a:pt x="393" y="143"/>
                      <a:pt x="167" y="190"/>
                      <a:pt x="167" y="190"/>
                    </a:cubicBezTo>
                    <a:lnTo>
                      <a:pt x="60" y="1798"/>
                    </a:lnTo>
                    <a:lnTo>
                      <a:pt x="0" y="2774"/>
                    </a:lnTo>
                    <a:cubicBezTo>
                      <a:pt x="242" y="3005"/>
                      <a:pt x="551" y="3087"/>
                      <a:pt x="867" y="3087"/>
                    </a:cubicBezTo>
                    <a:cubicBezTo>
                      <a:pt x="1643" y="3087"/>
                      <a:pt x="2465" y="2595"/>
                      <a:pt x="2465" y="2595"/>
                    </a:cubicBezTo>
                    <a:lnTo>
                      <a:pt x="2929" y="238"/>
                    </a:lnTo>
                    <a:cubicBezTo>
                      <a:pt x="2725" y="58"/>
                      <a:pt x="2320" y="1"/>
                      <a:pt x="188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9"/>
              <p:cNvSpPr/>
              <p:nvPr/>
            </p:nvSpPr>
            <p:spPr>
              <a:xfrm>
                <a:off x="6204925" y="3141575"/>
                <a:ext cx="55400" cy="42600"/>
              </a:xfrm>
              <a:custGeom>
                <a:avLst/>
                <a:gdLst/>
                <a:ahLst/>
                <a:cxnLst/>
                <a:rect l="l" t="t" r="r" b="b"/>
                <a:pathLst>
                  <a:path w="2216" h="1704" extrusionOk="0">
                    <a:moveTo>
                      <a:pt x="656" y="1"/>
                    </a:moveTo>
                    <a:cubicBezTo>
                      <a:pt x="334" y="49"/>
                      <a:pt x="108" y="96"/>
                      <a:pt x="108" y="96"/>
                    </a:cubicBezTo>
                    <a:lnTo>
                      <a:pt x="1" y="1704"/>
                    </a:lnTo>
                    <a:cubicBezTo>
                      <a:pt x="1108" y="1596"/>
                      <a:pt x="2215" y="215"/>
                      <a:pt x="2215" y="215"/>
                    </a:cubicBez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9"/>
              <p:cNvSpPr/>
              <p:nvPr/>
            </p:nvSpPr>
            <p:spPr>
              <a:xfrm>
                <a:off x="6106100" y="2927250"/>
                <a:ext cx="223275" cy="224800"/>
              </a:xfrm>
              <a:custGeom>
                <a:avLst/>
                <a:gdLst/>
                <a:ahLst/>
                <a:cxnLst/>
                <a:rect l="l" t="t" r="r" b="b"/>
                <a:pathLst>
                  <a:path w="8931" h="8992" extrusionOk="0">
                    <a:moveTo>
                      <a:pt x="1737" y="0"/>
                    </a:moveTo>
                    <a:cubicBezTo>
                      <a:pt x="1279" y="0"/>
                      <a:pt x="916" y="160"/>
                      <a:pt x="691" y="609"/>
                    </a:cubicBezTo>
                    <a:cubicBezTo>
                      <a:pt x="1" y="1966"/>
                      <a:pt x="1620" y="2990"/>
                      <a:pt x="1620" y="2990"/>
                    </a:cubicBezTo>
                    <a:cubicBezTo>
                      <a:pt x="1687" y="2982"/>
                      <a:pt x="1754" y="2978"/>
                      <a:pt x="1822" y="2978"/>
                    </a:cubicBezTo>
                    <a:cubicBezTo>
                      <a:pt x="3750" y="2978"/>
                      <a:pt x="5581" y="6193"/>
                      <a:pt x="5823" y="7217"/>
                    </a:cubicBezTo>
                    <a:cubicBezTo>
                      <a:pt x="6021" y="8063"/>
                      <a:pt x="6285" y="8992"/>
                      <a:pt x="6798" y="8992"/>
                    </a:cubicBezTo>
                    <a:cubicBezTo>
                      <a:pt x="6935" y="8992"/>
                      <a:pt x="7089" y="8926"/>
                      <a:pt x="7264" y="8776"/>
                    </a:cubicBezTo>
                    <a:cubicBezTo>
                      <a:pt x="8109" y="8062"/>
                      <a:pt x="8371" y="5883"/>
                      <a:pt x="8645" y="4264"/>
                    </a:cubicBezTo>
                    <a:cubicBezTo>
                      <a:pt x="8931" y="2657"/>
                      <a:pt x="8264" y="1430"/>
                      <a:pt x="5287" y="894"/>
                    </a:cubicBezTo>
                    <a:cubicBezTo>
                      <a:pt x="3972" y="655"/>
                      <a:pt x="2662" y="0"/>
                      <a:pt x="1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9"/>
              <p:cNvSpPr/>
              <p:nvPr/>
            </p:nvSpPr>
            <p:spPr>
              <a:xfrm>
                <a:off x="6135575" y="2975700"/>
                <a:ext cx="173250" cy="192250"/>
              </a:xfrm>
              <a:custGeom>
                <a:avLst/>
                <a:gdLst/>
                <a:ahLst/>
                <a:cxnLst/>
                <a:rect l="l" t="t" r="r" b="b"/>
                <a:pathLst>
                  <a:path w="6930" h="7690" extrusionOk="0">
                    <a:moveTo>
                      <a:pt x="3306" y="0"/>
                    </a:moveTo>
                    <a:cubicBezTo>
                      <a:pt x="2044" y="0"/>
                      <a:pt x="876" y="369"/>
                      <a:pt x="489" y="981"/>
                    </a:cubicBezTo>
                    <a:cubicBezTo>
                      <a:pt x="298" y="1278"/>
                      <a:pt x="179" y="1790"/>
                      <a:pt x="108" y="2409"/>
                    </a:cubicBezTo>
                    <a:cubicBezTo>
                      <a:pt x="108" y="2469"/>
                      <a:pt x="96" y="2528"/>
                      <a:pt x="96" y="2576"/>
                    </a:cubicBezTo>
                    <a:cubicBezTo>
                      <a:pt x="1" y="3588"/>
                      <a:pt x="12" y="4838"/>
                      <a:pt x="60" y="5862"/>
                    </a:cubicBezTo>
                    <a:cubicBezTo>
                      <a:pt x="105" y="6884"/>
                      <a:pt x="952" y="7689"/>
                      <a:pt x="1971" y="7689"/>
                    </a:cubicBezTo>
                    <a:cubicBezTo>
                      <a:pt x="2020" y="7689"/>
                      <a:pt x="2070" y="7688"/>
                      <a:pt x="2120" y="7684"/>
                    </a:cubicBezTo>
                    <a:cubicBezTo>
                      <a:pt x="3418" y="7600"/>
                      <a:pt x="5025" y="7410"/>
                      <a:pt x="5799" y="7029"/>
                    </a:cubicBezTo>
                    <a:cubicBezTo>
                      <a:pt x="6025" y="6910"/>
                      <a:pt x="6192" y="6779"/>
                      <a:pt x="6228" y="6624"/>
                    </a:cubicBezTo>
                    <a:cubicBezTo>
                      <a:pt x="6347" y="6279"/>
                      <a:pt x="6442" y="5779"/>
                      <a:pt x="6525" y="5243"/>
                    </a:cubicBezTo>
                    <a:cubicBezTo>
                      <a:pt x="6787" y="3624"/>
                      <a:pt x="6930" y="1564"/>
                      <a:pt x="6930" y="1564"/>
                    </a:cubicBezTo>
                    <a:cubicBezTo>
                      <a:pt x="6250" y="463"/>
                      <a:pt x="4720" y="0"/>
                      <a:pt x="3306"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9"/>
              <p:cNvSpPr/>
              <p:nvPr/>
            </p:nvSpPr>
            <p:spPr>
              <a:xfrm>
                <a:off x="6121475" y="2960375"/>
                <a:ext cx="202850" cy="113675"/>
              </a:xfrm>
              <a:custGeom>
                <a:avLst/>
                <a:gdLst/>
                <a:ahLst/>
                <a:cxnLst/>
                <a:rect l="l" t="t" r="r" b="b"/>
                <a:pathLst>
                  <a:path w="8114" h="4547" extrusionOk="0">
                    <a:moveTo>
                      <a:pt x="4237" y="1"/>
                    </a:moveTo>
                    <a:cubicBezTo>
                      <a:pt x="2221" y="1"/>
                      <a:pt x="0" y="1141"/>
                      <a:pt x="1005" y="1665"/>
                    </a:cubicBezTo>
                    <a:cubicBezTo>
                      <a:pt x="1551" y="1955"/>
                      <a:pt x="2214" y="2042"/>
                      <a:pt x="2814" y="2042"/>
                    </a:cubicBezTo>
                    <a:cubicBezTo>
                      <a:pt x="3720" y="2042"/>
                      <a:pt x="4482" y="1844"/>
                      <a:pt x="4482" y="1844"/>
                    </a:cubicBezTo>
                    <a:cubicBezTo>
                      <a:pt x="4541" y="2451"/>
                      <a:pt x="5387" y="2546"/>
                      <a:pt x="5541" y="3058"/>
                    </a:cubicBezTo>
                    <a:cubicBezTo>
                      <a:pt x="5696" y="3582"/>
                      <a:pt x="5553" y="4499"/>
                      <a:pt x="5553" y="4499"/>
                    </a:cubicBezTo>
                    <a:lnTo>
                      <a:pt x="5994" y="4546"/>
                    </a:lnTo>
                    <a:cubicBezTo>
                      <a:pt x="6265" y="4261"/>
                      <a:pt x="6527" y="4175"/>
                      <a:pt x="6744" y="4175"/>
                    </a:cubicBezTo>
                    <a:cubicBezTo>
                      <a:pt x="7069" y="4175"/>
                      <a:pt x="7292" y="4368"/>
                      <a:pt x="7292" y="4368"/>
                    </a:cubicBezTo>
                    <a:cubicBezTo>
                      <a:pt x="7804" y="2856"/>
                      <a:pt x="8113" y="1963"/>
                      <a:pt x="6184" y="534"/>
                    </a:cubicBezTo>
                    <a:cubicBezTo>
                      <a:pt x="5671" y="151"/>
                      <a:pt x="4967" y="1"/>
                      <a:pt x="4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9"/>
              <p:cNvSpPr/>
              <p:nvPr/>
            </p:nvSpPr>
            <p:spPr>
              <a:xfrm>
                <a:off x="6265350" y="3106750"/>
                <a:ext cx="33375" cy="44675"/>
              </a:xfrm>
              <a:custGeom>
                <a:avLst/>
                <a:gdLst/>
                <a:ahLst/>
                <a:cxnLst/>
                <a:rect l="l" t="t" r="r" b="b"/>
                <a:pathLst>
                  <a:path w="1335" h="1787" extrusionOk="0">
                    <a:moveTo>
                      <a:pt x="1334" y="1"/>
                    </a:moveTo>
                    <a:lnTo>
                      <a:pt x="120" y="632"/>
                    </a:lnTo>
                    <a:cubicBezTo>
                      <a:pt x="120" y="632"/>
                      <a:pt x="1" y="1430"/>
                      <a:pt x="608" y="1787"/>
                    </a:cubicBezTo>
                    <a:cubicBezTo>
                      <a:pt x="834" y="1668"/>
                      <a:pt x="1001" y="1537"/>
                      <a:pt x="1037" y="1382"/>
                    </a:cubicBezTo>
                    <a:cubicBezTo>
                      <a:pt x="1156" y="1037"/>
                      <a:pt x="1251" y="537"/>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9"/>
              <p:cNvSpPr/>
              <p:nvPr/>
            </p:nvSpPr>
            <p:spPr>
              <a:xfrm>
                <a:off x="6268325" y="3064325"/>
                <a:ext cx="48675" cy="58650"/>
              </a:xfrm>
              <a:custGeom>
                <a:avLst/>
                <a:gdLst/>
                <a:ahLst/>
                <a:cxnLst/>
                <a:rect l="l" t="t" r="r" b="b"/>
                <a:pathLst>
                  <a:path w="1947" h="2346" extrusionOk="0">
                    <a:moveTo>
                      <a:pt x="955" y="0"/>
                    </a:moveTo>
                    <a:cubicBezTo>
                      <a:pt x="533" y="0"/>
                      <a:pt x="120" y="388"/>
                      <a:pt x="120" y="388"/>
                    </a:cubicBezTo>
                    <a:lnTo>
                      <a:pt x="1" y="2329"/>
                    </a:lnTo>
                    <a:cubicBezTo>
                      <a:pt x="70" y="2340"/>
                      <a:pt x="138" y="2345"/>
                      <a:pt x="203" y="2345"/>
                    </a:cubicBezTo>
                    <a:cubicBezTo>
                      <a:pt x="1337" y="2345"/>
                      <a:pt x="1946" y="772"/>
                      <a:pt x="1418" y="210"/>
                    </a:cubicBezTo>
                    <a:cubicBezTo>
                      <a:pt x="1277" y="56"/>
                      <a:pt x="1115" y="0"/>
                      <a:pt x="95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9"/>
              <p:cNvSpPr/>
              <p:nvPr/>
            </p:nvSpPr>
            <p:spPr>
              <a:xfrm>
                <a:off x="5750100" y="2960900"/>
                <a:ext cx="301275" cy="649650"/>
              </a:xfrm>
              <a:custGeom>
                <a:avLst/>
                <a:gdLst/>
                <a:ahLst/>
                <a:cxnLst/>
                <a:rect l="l" t="t" r="r" b="b"/>
                <a:pathLst>
                  <a:path w="12051" h="25986" extrusionOk="0">
                    <a:moveTo>
                      <a:pt x="4859" y="1"/>
                    </a:moveTo>
                    <a:lnTo>
                      <a:pt x="1525" y="584"/>
                    </a:lnTo>
                    <a:lnTo>
                      <a:pt x="2608" y="6787"/>
                    </a:lnTo>
                    <a:cubicBezTo>
                      <a:pt x="2716" y="7430"/>
                      <a:pt x="2287" y="8038"/>
                      <a:pt x="1656" y="8145"/>
                    </a:cubicBezTo>
                    <a:lnTo>
                      <a:pt x="1596" y="8157"/>
                    </a:lnTo>
                    <a:cubicBezTo>
                      <a:pt x="632" y="8323"/>
                      <a:pt x="1" y="9228"/>
                      <a:pt x="168" y="10193"/>
                    </a:cubicBezTo>
                    <a:lnTo>
                      <a:pt x="882" y="14253"/>
                    </a:lnTo>
                    <a:lnTo>
                      <a:pt x="1430" y="17432"/>
                    </a:lnTo>
                    <a:lnTo>
                      <a:pt x="1775" y="19432"/>
                    </a:lnTo>
                    <a:lnTo>
                      <a:pt x="2739" y="25052"/>
                    </a:lnTo>
                    <a:cubicBezTo>
                      <a:pt x="2835" y="25595"/>
                      <a:pt x="3321" y="25985"/>
                      <a:pt x="3866" y="25985"/>
                    </a:cubicBezTo>
                    <a:cubicBezTo>
                      <a:pt x="3930" y="25985"/>
                      <a:pt x="3995" y="25980"/>
                      <a:pt x="4061" y="25968"/>
                    </a:cubicBezTo>
                    <a:lnTo>
                      <a:pt x="11014" y="24754"/>
                    </a:lnTo>
                    <a:cubicBezTo>
                      <a:pt x="11633" y="24647"/>
                      <a:pt x="12050" y="24063"/>
                      <a:pt x="11943" y="23444"/>
                    </a:cubicBezTo>
                    <a:lnTo>
                      <a:pt x="10979" y="17944"/>
                    </a:lnTo>
                    <a:lnTo>
                      <a:pt x="10609" y="15824"/>
                    </a:lnTo>
                    <a:lnTo>
                      <a:pt x="10038" y="12586"/>
                    </a:lnTo>
                    <a:lnTo>
                      <a:pt x="9335" y="8585"/>
                    </a:lnTo>
                    <a:cubicBezTo>
                      <a:pt x="9252" y="8109"/>
                      <a:pt x="8990" y="7704"/>
                      <a:pt x="8621" y="7442"/>
                    </a:cubicBezTo>
                    <a:cubicBezTo>
                      <a:pt x="8331" y="7246"/>
                      <a:pt x="7982" y="7130"/>
                      <a:pt x="7609" y="7130"/>
                    </a:cubicBezTo>
                    <a:cubicBezTo>
                      <a:pt x="7507" y="7130"/>
                      <a:pt x="7404" y="7139"/>
                      <a:pt x="7299" y="7157"/>
                    </a:cubicBezTo>
                    <a:cubicBezTo>
                      <a:pt x="7234" y="7168"/>
                      <a:pt x="7169" y="7173"/>
                      <a:pt x="7105" y="7173"/>
                    </a:cubicBezTo>
                    <a:cubicBezTo>
                      <a:pt x="6548" y="7173"/>
                      <a:pt x="6050" y="6770"/>
                      <a:pt x="5954" y="6204"/>
                    </a:cubicBezTo>
                    <a:lnTo>
                      <a:pt x="4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9"/>
              <p:cNvSpPr/>
              <p:nvPr/>
            </p:nvSpPr>
            <p:spPr>
              <a:xfrm>
                <a:off x="5772150" y="3275525"/>
                <a:ext cx="251825" cy="171175"/>
              </a:xfrm>
              <a:custGeom>
                <a:avLst/>
                <a:gdLst/>
                <a:ahLst/>
                <a:cxnLst/>
                <a:rect l="l" t="t" r="r" b="b"/>
                <a:pathLst>
                  <a:path w="10073" h="6847" extrusionOk="0">
                    <a:moveTo>
                      <a:pt x="9156" y="1"/>
                    </a:moveTo>
                    <a:lnTo>
                      <a:pt x="0" y="1668"/>
                    </a:lnTo>
                    <a:lnTo>
                      <a:pt x="548" y="4847"/>
                    </a:lnTo>
                    <a:lnTo>
                      <a:pt x="893" y="6847"/>
                    </a:lnTo>
                    <a:lnTo>
                      <a:pt x="10073" y="5192"/>
                    </a:lnTo>
                    <a:lnTo>
                      <a:pt x="9727" y="3239"/>
                    </a:lnTo>
                    <a:lnTo>
                      <a:pt x="9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9"/>
              <p:cNvSpPr/>
              <p:nvPr/>
            </p:nvSpPr>
            <p:spPr>
              <a:xfrm>
                <a:off x="5774825" y="3291300"/>
                <a:ext cx="245875" cy="138750"/>
              </a:xfrm>
              <a:custGeom>
                <a:avLst/>
                <a:gdLst/>
                <a:ahLst/>
                <a:cxnLst/>
                <a:rect l="l" t="t" r="r" b="b"/>
                <a:pathLst>
                  <a:path w="9835" h="5550" extrusionOk="0">
                    <a:moveTo>
                      <a:pt x="9180" y="1"/>
                    </a:moveTo>
                    <a:lnTo>
                      <a:pt x="0" y="1715"/>
                    </a:lnTo>
                    <a:lnTo>
                      <a:pt x="441" y="4228"/>
                    </a:lnTo>
                    <a:lnTo>
                      <a:pt x="667" y="5549"/>
                    </a:lnTo>
                    <a:lnTo>
                      <a:pt x="9835" y="3894"/>
                    </a:lnTo>
                    <a:lnTo>
                      <a:pt x="9609" y="2573"/>
                    </a:lnTo>
                    <a:lnTo>
                      <a:pt x="9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9"/>
              <p:cNvSpPr/>
              <p:nvPr/>
            </p:nvSpPr>
            <p:spPr>
              <a:xfrm>
                <a:off x="5788200" y="2960625"/>
                <a:ext cx="89925" cy="51500"/>
              </a:xfrm>
              <a:custGeom>
                <a:avLst/>
                <a:gdLst/>
                <a:ahLst/>
                <a:cxnLst/>
                <a:rect l="l" t="t" r="r" b="b"/>
                <a:pathLst>
                  <a:path w="3597" h="2060" extrusionOk="0">
                    <a:moveTo>
                      <a:pt x="3335" y="0"/>
                    </a:moveTo>
                    <a:lnTo>
                      <a:pt x="1" y="595"/>
                    </a:lnTo>
                    <a:lnTo>
                      <a:pt x="251" y="2060"/>
                    </a:lnTo>
                    <a:cubicBezTo>
                      <a:pt x="1394" y="1988"/>
                      <a:pt x="2501" y="1786"/>
                      <a:pt x="3597" y="1464"/>
                    </a:cubicBezTo>
                    <a:lnTo>
                      <a:pt x="3335" y="0"/>
                    </a:lnTo>
                    <a:close/>
                  </a:path>
                </a:pathLst>
              </a:custGeom>
              <a:solidFill>
                <a:srgbClr val="ECE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9"/>
              <p:cNvSpPr/>
              <p:nvPr/>
            </p:nvSpPr>
            <p:spPr>
              <a:xfrm>
                <a:off x="5774825" y="2936500"/>
                <a:ext cx="106875" cy="53300"/>
              </a:xfrm>
              <a:custGeom>
                <a:avLst/>
                <a:gdLst/>
                <a:ahLst/>
                <a:cxnLst/>
                <a:rect l="l" t="t" r="r" b="b"/>
                <a:pathLst>
                  <a:path w="4275" h="2132" extrusionOk="0">
                    <a:moveTo>
                      <a:pt x="4024" y="1"/>
                    </a:moveTo>
                    <a:lnTo>
                      <a:pt x="0" y="703"/>
                    </a:lnTo>
                    <a:lnTo>
                      <a:pt x="250" y="2132"/>
                    </a:lnTo>
                    <a:cubicBezTo>
                      <a:pt x="1619" y="2084"/>
                      <a:pt x="2965" y="1846"/>
                      <a:pt x="4275" y="1417"/>
                    </a:cubicBezTo>
                    <a:lnTo>
                      <a:pt x="4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9"/>
              <p:cNvSpPr/>
              <p:nvPr/>
            </p:nvSpPr>
            <p:spPr>
              <a:xfrm>
                <a:off x="5965625" y="3234450"/>
                <a:ext cx="442325" cy="275650"/>
              </a:xfrm>
              <a:custGeom>
                <a:avLst/>
                <a:gdLst/>
                <a:ahLst/>
                <a:cxnLst/>
                <a:rect l="l" t="t" r="r" b="b"/>
                <a:pathLst>
                  <a:path w="17693" h="11026" extrusionOk="0">
                    <a:moveTo>
                      <a:pt x="16455" y="1"/>
                    </a:moveTo>
                    <a:cubicBezTo>
                      <a:pt x="14157" y="1620"/>
                      <a:pt x="9466" y="7156"/>
                      <a:pt x="9466" y="7156"/>
                    </a:cubicBezTo>
                    <a:cubicBezTo>
                      <a:pt x="7727" y="7383"/>
                      <a:pt x="5263" y="8037"/>
                      <a:pt x="4239" y="8252"/>
                    </a:cubicBezTo>
                    <a:cubicBezTo>
                      <a:pt x="3215" y="8454"/>
                      <a:pt x="0" y="9276"/>
                      <a:pt x="0" y="9276"/>
                    </a:cubicBezTo>
                    <a:lnTo>
                      <a:pt x="417" y="11026"/>
                    </a:lnTo>
                    <a:lnTo>
                      <a:pt x="10335" y="9919"/>
                    </a:lnTo>
                    <a:cubicBezTo>
                      <a:pt x="10335" y="9919"/>
                      <a:pt x="15562" y="6644"/>
                      <a:pt x="16621" y="4335"/>
                    </a:cubicBezTo>
                    <a:cubicBezTo>
                      <a:pt x="17693" y="2037"/>
                      <a:pt x="16455" y="1"/>
                      <a:pt x="164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9"/>
              <p:cNvSpPr/>
              <p:nvPr/>
            </p:nvSpPr>
            <p:spPr>
              <a:xfrm>
                <a:off x="5845825" y="3446175"/>
                <a:ext cx="130225" cy="90775"/>
              </a:xfrm>
              <a:custGeom>
                <a:avLst/>
                <a:gdLst/>
                <a:ahLst/>
                <a:cxnLst/>
                <a:rect l="l" t="t" r="r" b="b"/>
                <a:pathLst>
                  <a:path w="5209" h="3631" extrusionOk="0">
                    <a:moveTo>
                      <a:pt x="3074" y="0"/>
                    </a:moveTo>
                    <a:cubicBezTo>
                      <a:pt x="2729" y="0"/>
                      <a:pt x="2383" y="61"/>
                      <a:pt x="2042" y="69"/>
                    </a:cubicBezTo>
                    <a:cubicBezTo>
                      <a:pt x="1518" y="92"/>
                      <a:pt x="1685" y="497"/>
                      <a:pt x="2161" y="604"/>
                    </a:cubicBezTo>
                    <a:cubicBezTo>
                      <a:pt x="2649" y="711"/>
                      <a:pt x="3173" y="759"/>
                      <a:pt x="3054" y="914"/>
                    </a:cubicBezTo>
                    <a:cubicBezTo>
                      <a:pt x="2947" y="1069"/>
                      <a:pt x="792" y="1366"/>
                      <a:pt x="387" y="1795"/>
                    </a:cubicBezTo>
                    <a:cubicBezTo>
                      <a:pt x="236" y="1955"/>
                      <a:pt x="421" y="2004"/>
                      <a:pt x="706" y="2004"/>
                    </a:cubicBezTo>
                    <a:cubicBezTo>
                      <a:pt x="1163" y="2004"/>
                      <a:pt x="1875" y="1878"/>
                      <a:pt x="1875" y="1878"/>
                    </a:cubicBezTo>
                    <a:lnTo>
                      <a:pt x="1875" y="1878"/>
                    </a:lnTo>
                    <a:cubicBezTo>
                      <a:pt x="1875" y="1878"/>
                      <a:pt x="101" y="2366"/>
                      <a:pt x="18" y="2700"/>
                    </a:cubicBezTo>
                    <a:cubicBezTo>
                      <a:pt x="0" y="2784"/>
                      <a:pt x="97" y="2816"/>
                      <a:pt x="254" y="2816"/>
                    </a:cubicBezTo>
                    <a:cubicBezTo>
                      <a:pt x="741" y="2816"/>
                      <a:pt x="1803" y="2510"/>
                      <a:pt x="1804" y="2509"/>
                    </a:cubicBezTo>
                    <a:lnTo>
                      <a:pt x="1804" y="2509"/>
                    </a:lnTo>
                    <a:cubicBezTo>
                      <a:pt x="1802" y="2510"/>
                      <a:pt x="446" y="2914"/>
                      <a:pt x="553" y="3200"/>
                    </a:cubicBezTo>
                    <a:cubicBezTo>
                      <a:pt x="574" y="3253"/>
                      <a:pt x="658" y="3275"/>
                      <a:pt x="780" y="3275"/>
                    </a:cubicBezTo>
                    <a:cubicBezTo>
                      <a:pt x="1147" y="3275"/>
                      <a:pt x="1866" y="3078"/>
                      <a:pt x="2268" y="2962"/>
                    </a:cubicBezTo>
                    <a:lnTo>
                      <a:pt x="2268" y="2962"/>
                    </a:lnTo>
                    <a:cubicBezTo>
                      <a:pt x="2267" y="2962"/>
                      <a:pt x="946" y="3390"/>
                      <a:pt x="1137" y="3569"/>
                    </a:cubicBezTo>
                    <a:cubicBezTo>
                      <a:pt x="1185" y="3610"/>
                      <a:pt x="1315" y="3631"/>
                      <a:pt x="1503" y="3631"/>
                    </a:cubicBezTo>
                    <a:cubicBezTo>
                      <a:pt x="2294" y="3631"/>
                      <a:pt x="4112" y="3269"/>
                      <a:pt x="5209" y="2557"/>
                    </a:cubicBezTo>
                    <a:cubicBezTo>
                      <a:pt x="5161" y="1962"/>
                      <a:pt x="4959" y="1402"/>
                      <a:pt x="4792" y="807"/>
                    </a:cubicBezTo>
                    <a:cubicBezTo>
                      <a:pt x="4792" y="807"/>
                      <a:pt x="4185" y="247"/>
                      <a:pt x="3661" y="80"/>
                    </a:cubicBezTo>
                    <a:cubicBezTo>
                      <a:pt x="3466" y="20"/>
                      <a:pt x="3270" y="0"/>
                      <a:pt x="307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9"/>
              <p:cNvSpPr/>
              <p:nvPr/>
            </p:nvSpPr>
            <p:spPr>
              <a:xfrm>
                <a:off x="3710575" y="4454250"/>
                <a:ext cx="1097175" cy="82175"/>
              </a:xfrm>
              <a:custGeom>
                <a:avLst/>
                <a:gdLst/>
                <a:ahLst/>
                <a:cxnLst/>
                <a:rect l="l" t="t" r="r" b="b"/>
                <a:pathLst>
                  <a:path w="43887" h="3287" extrusionOk="0">
                    <a:moveTo>
                      <a:pt x="21944" y="0"/>
                    </a:moveTo>
                    <a:cubicBezTo>
                      <a:pt x="9835" y="0"/>
                      <a:pt x="0" y="739"/>
                      <a:pt x="0" y="1644"/>
                    </a:cubicBezTo>
                    <a:cubicBezTo>
                      <a:pt x="0" y="2560"/>
                      <a:pt x="9835" y="3287"/>
                      <a:pt x="21944" y="3287"/>
                    </a:cubicBezTo>
                    <a:cubicBezTo>
                      <a:pt x="34064" y="3287"/>
                      <a:pt x="43887" y="2560"/>
                      <a:pt x="43887" y="1644"/>
                    </a:cubicBezTo>
                    <a:cubicBezTo>
                      <a:pt x="43887" y="739"/>
                      <a:pt x="34064" y="0"/>
                      <a:pt x="21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9"/>
              <p:cNvSpPr/>
              <p:nvPr/>
            </p:nvSpPr>
            <p:spPr>
              <a:xfrm>
                <a:off x="4400550" y="2456675"/>
                <a:ext cx="317900" cy="300975"/>
              </a:xfrm>
              <a:custGeom>
                <a:avLst/>
                <a:gdLst/>
                <a:ahLst/>
                <a:cxnLst/>
                <a:rect l="l" t="t" r="r" b="b"/>
                <a:pathLst>
                  <a:path w="12716" h="12039" extrusionOk="0">
                    <a:moveTo>
                      <a:pt x="12656" y="1"/>
                    </a:moveTo>
                    <a:lnTo>
                      <a:pt x="0" y="72"/>
                    </a:lnTo>
                    <a:lnTo>
                      <a:pt x="60" y="10835"/>
                    </a:lnTo>
                    <a:cubicBezTo>
                      <a:pt x="60" y="11507"/>
                      <a:pt x="2832" y="12038"/>
                      <a:pt x="6279" y="12038"/>
                    </a:cubicBezTo>
                    <a:cubicBezTo>
                      <a:pt x="6317" y="12038"/>
                      <a:pt x="6355" y="12038"/>
                      <a:pt x="6394" y="12038"/>
                    </a:cubicBezTo>
                    <a:cubicBezTo>
                      <a:pt x="9882" y="12014"/>
                      <a:pt x="12716" y="11443"/>
                      <a:pt x="12716" y="10764"/>
                    </a:cubicBezTo>
                    <a:lnTo>
                      <a:pt x="12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9"/>
              <p:cNvSpPr/>
              <p:nvPr/>
            </p:nvSpPr>
            <p:spPr>
              <a:xfrm>
                <a:off x="4400550" y="2426625"/>
                <a:ext cx="316425" cy="61950"/>
              </a:xfrm>
              <a:custGeom>
                <a:avLst/>
                <a:gdLst/>
                <a:ahLst/>
                <a:cxnLst/>
                <a:rect l="l" t="t" r="r" b="b"/>
                <a:pathLst>
                  <a:path w="12657" h="2478" extrusionOk="0">
                    <a:moveTo>
                      <a:pt x="6436" y="0"/>
                    </a:moveTo>
                    <a:cubicBezTo>
                      <a:pt x="6398" y="0"/>
                      <a:pt x="6360" y="0"/>
                      <a:pt x="6322" y="0"/>
                    </a:cubicBezTo>
                    <a:cubicBezTo>
                      <a:pt x="2822" y="24"/>
                      <a:pt x="0" y="596"/>
                      <a:pt x="0" y="1274"/>
                    </a:cubicBezTo>
                    <a:cubicBezTo>
                      <a:pt x="0" y="1950"/>
                      <a:pt x="2713" y="2478"/>
                      <a:pt x="6110" y="2478"/>
                    </a:cubicBezTo>
                    <a:cubicBezTo>
                      <a:pt x="6184" y="2478"/>
                      <a:pt x="6259" y="2477"/>
                      <a:pt x="6334" y="2477"/>
                    </a:cubicBezTo>
                    <a:cubicBezTo>
                      <a:pt x="9823" y="2465"/>
                      <a:pt x="12656" y="1893"/>
                      <a:pt x="12656" y="1203"/>
                    </a:cubicBezTo>
                    <a:cubicBezTo>
                      <a:pt x="12645" y="532"/>
                      <a:pt x="9872" y="0"/>
                      <a:pt x="6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9"/>
              <p:cNvSpPr/>
              <p:nvPr/>
            </p:nvSpPr>
            <p:spPr>
              <a:xfrm>
                <a:off x="4485375" y="2446850"/>
                <a:ext cx="146775" cy="21775"/>
              </a:xfrm>
              <a:custGeom>
                <a:avLst/>
                <a:gdLst/>
                <a:ahLst/>
                <a:cxnLst/>
                <a:rect l="l" t="t" r="r" b="b"/>
                <a:pathLst>
                  <a:path w="5871" h="871" extrusionOk="0">
                    <a:moveTo>
                      <a:pt x="3073" y="0"/>
                    </a:moveTo>
                    <a:cubicBezTo>
                      <a:pt x="3025" y="0"/>
                      <a:pt x="2977" y="1"/>
                      <a:pt x="2929" y="1"/>
                    </a:cubicBezTo>
                    <a:cubicBezTo>
                      <a:pt x="1310" y="13"/>
                      <a:pt x="0" y="215"/>
                      <a:pt x="0" y="453"/>
                    </a:cubicBezTo>
                    <a:cubicBezTo>
                      <a:pt x="0" y="684"/>
                      <a:pt x="1233" y="871"/>
                      <a:pt x="2786" y="871"/>
                    </a:cubicBezTo>
                    <a:cubicBezTo>
                      <a:pt x="2833" y="871"/>
                      <a:pt x="2881" y="870"/>
                      <a:pt x="2929" y="870"/>
                    </a:cubicBezTo>
                    <a:cubicBezTo>
                      <a:pt x="4560" y="858"/>
                      <a:pt x="5870" y="656"/>
                      <a:pt x="5870" y="418"/>
                    </a:cubicBezTo>
                    <a:cubicBezTo>
                      <a:pt x="5870" y="187"/>
                      <a:pt x="4626"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9"/>
              <p:cNvSpPr/>
              <p:nvPr/>
            </p:nvSpPr>
            <p:spPr>
              <a:xfrm>
                <a:off x="4207350" y="2971625"/>
                <a:ext cx="180700" cy="791800"/>
              </a:xfrm>
              <a:custGeom>
                <a:avLst/>
                <a:gdLst/>
                <a:ahLst/>
                <a:cxnLst/>
                <a:rect l="l" t="t" r="r" b="b"/>
                <a:pathLst>
                  <a:path w="7228" h="31672" extrusionOk="0">
                    <a:moveTo>
                      <a:pt x="1" y="1"/>
                    </a:moveTo>
                    <a:lnTo>
                      <a:pt x="3430" y="16979"/>
                    </a:lnTo>
                    <a:cubicBezTo>
                      <a:pt x="2454" y="20908"/>
                      <a:pt x="3263" y="25932"/>
                      <a:pt x="3763" y="31671"/>
                    </a:cubicBezTo>
                    <a:lnTo>
                      <a:pt x="5883" y="31671"/>
                    </a:lnTo>
                    <a:lnTo>
                      <a:pt x="7228" y="15431"/>
                    </a:lnTo>
                    <a:lnTo>
                      <a:pt x="5716" y="53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9"/>
              <p:cNvSpPr/>
              <p:nvPr/>
            </p:nvSpPr>
            <p:spPr>
              <a:xfrm>
                <a:off x="4296650" y="3757425"/>
                <a:ext cx="156300" cy="57475"/>
              </a:xfrm>
              <a:custGeom>
                <a:avLst/>
                <a:gdLst/>
                <a:ahLst/>
                <a:cxnLst/>
                <a:rect l="l" t="t" r="r" b="b"/>
                <a:pathLst>
                  <a:path w="6252" h="2299" extrusionOk="0">
                    <a:moveTo>
                      <a:pt x="2322" y="1"/>
                    </a:moveTo>
                    <a:cubicBezTo>
                      <a:pt x="2322" y="1"/>
                      <a:pt x="2137" y="172"/>
                      <a:pt x="1180" y="172"/>
                    </a:cubicBezTo>
                    <a:cubicBezTo>
                      <a:pt x="901" y="172"/>
                      <a:pt x="556" y="158"/>
                      <a:pt x="132" y="120"/>
                    </a:cubicBezTo>
                    <a:cubicBezTo>
                      <a:pt x="132" y="120"/>
                      <a:pt x="1" y="299"/>
                      <a:pt x="1" y="668"/>
                    </a:cubicBezTo>
                    <a:cubicBezTo>
                      <a:pt x="1" y="1025"/>
                      <a:pt x="36" y="2299"/>
                      <a:pt x="36" y="2299"/>
                    </a:cubicBezTo>
                    <a:lnTo>
                      <a:pt x="6228" y="2299"/>
                    </a:lnTo>
                    <a:cubicBezTo>
                      <a:pt x="6228" y="2299"/>
                      <a:pt x="6252" y="1334"/>
                      <a:pt x="5466" y="823"/>
                    </a:cubicBezTo>
                    <a:cubicBezTo>
                      <a:pt x="4680" y="311"/>
                      <a:pt x="3477" y="811"/>
                      <a:pt x="2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9"/>
              <p:cNvSpPr/>
              <p:nvPr/>
            </p:nvSpPr>
            <p:spPr>
              <a:xfrm>
                <a:off x="4044550" y="2965675"/>
                <a:ext cx="228625" cy="798200"/>
              </a:xfrm>
              <a:custGeom>
                <a:avLst/>
                <a:gdLst/>
                <a:ahLst/>
                <a:cxnLst/>
                <a:rect l="l" t="t" r="r" b="b"/>
                <a:pathLst>
                  <a:path w="9145" h="31928" extrusionOk="0">
                    <a:moveTo>
                      <a:pt x="3560" y="0"/>
                    </a:moveTo>
                    <a:lnTo>
                      <a:pt x="3548" y="16622"/>
                    </a:lnTo>
                    <a:cubicBezTo>
                      <a:pt x="2334" y="18527"/>
                      <a:pt x="405" y="27385"/>
                      <a:pt x="0" y="31790"/>
                    </a:cubicBezTo>
                    <a:cubicBezTo>
                      <a:pt x="364" y="31870"/>
                      <a:pt x="722" y="31927"/>
                      <a:pt x="1066" y="31927"/>
                    </a:cubicBezTo>
                    <a:cubicBezTo>
                      <a:pt x="1445" y="31927"/>
                      <a:pt x="1807" y="31858"/>
                      <a:pt x="2143" y="31671"/>
                    </a:cubicBezTo>
                    <a:lnTo>
                      <a:pt x="7477" y="16657"/>
                    </a:lnTo>
                    <a:lnTo>
                      <a:pt x="9144" y="1334"/>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39"/>
              <p:cNvSpPr/>
              <p:nvPr/>
            </p:nvSpPr>
            <p:spPr>
              <a:xfrm>
                <a:off x="4040975" y="3757425"/>
                <a:ext cx="155100" cy="57475"/>
              </a:xfrm>
              <a:custGeom>
                <a:avLst/>
                <a:gdLst/>
                <a:ahLst/>
                <a:cxnLst/>
                <a:rect l="l" t="t" r="r" b="b"/>
                <a:pathLst>
                  <a:path w="6204" h="2299" extrusionOk="0">
                    <a:moveTo>
                      <a:pt x="2286" y="1"/>
                    </a:moveTo>
                    <a:cubicBezTo>
                      <a:pt x="2286" y="1"/>
                      <a:pt x="2136" y="172"/>
                      <a:pt x="1190" y="172"/>
                    </a:cubicBezTo>
                    <a:cubicBezTo>
                      <a:pt x="914" y="172"/>
                      <a:pt x="571" y="158"/>
                      <a:pt x="143" y="120"/>
                    </a:cubicBezTo>
                    <a:cubicBezTo>
                      <a:pt x="143" y="120"/>
                      <a:pt x="0" y="311"/>
                      <a:pt x="0" y="680"/>
                    </a:cubicBezTo>
                    <a:lnTo>
                      <a:pt x="0" y="2299"/>
                    </a:lnTo>
                    <a:lnTo>
                      <a:pt x="6180" y="2299"/>
                    </a:lnTo>
                    <a:cubicBezTo>
                      <a:pt x="6180" y="2299"/>
                      <a:pt x="6203" y="1334"/>
                      <a:pt x="5418" y="823"/>
                    </a:cubicBezTo>
                    <a:cubicBezTo>
                      <a:pt x="4644" y="311"/>
                      <a:pt x="3429" y="811"/>
                      <a:pt x="2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39"/>
              <p:cNvSpPr/>
              <p:nvPr/>
            </p:nvSpPr>
            <p:spPr>
              <a:xfrm>
                <a:off x="4113600" y="2504900"/>
                <a:ext cx="259275" cy="526950"/>
              </a:xfrm>
              <a:custGeom>
                <a:avLst/>
                <a:gdLst/>
                <a:ahLst/>
                <a:cxnLst/>
                <a:rect l="l" t="t" r="r" b="b"/>
                <a:pathLst>
                  <a:path w="10371" h="21078" extrusionOk="0">
                    <a:moveTo>
                      <a:pt x="4370" y="1"/>
                    </a:moveTo>
                    <a:lnTo>
                      <a:pt x="2370" y="1001"/>
                    </a:lnTo>
                    <a:lnTo>
                      <a:pt x="1739" y="1322"/>
                    </a:lnTo>
                    <a:lnTo>
                      <a:pt x="1441" y="1465"/>
                    </a:lnTo>
                    <a:lnTo>
                      <a:pt x="0" y="2191"/>
                    </a:lnTo>
                    <a:lnTo>
                      <a:pt x="2132" y="10168"/>
                    </a:lnTo>
                    <a:lnTo>
                      <a:pt x="417" y="19682"/>
                    </a:lnTo>
                    <a:cubicBezTo>
                      <a:pt x="417" y="19682"/>
                      <a:pt x="2504" y="21077"/>
                      <a:pt x="5779" y="21077"/>
                    </a:cubicBezTo>
                    <a:cubicBezTo>
                      <a:pt x="7011" y="21077"/>
                      <a:pt x="8410" y="20880"/>
                      <a:pt x="9930" y="20336"/>
                    </a:cubicBezTo>
                    <a:lnTo>
                      <a:pt x="9883" y="8823"/>
                    </a:lnTo>
                    <a:lnTo>
                      <a:pt x="9883" y="8621"/>
                    </a:lnTo>
                    <a:cubicBezTo>
                      <a:pt x="9894" y="8597"/>
                      <a:pt x="9918" y="8573"/>
                      <a:pt x="9930" y="8549"/>
                    </a:cubicBezTo>
                    <a:cubicBezTo>
                      <a:pt x="10180" y="8216"/>
                      <a:pt x="10371" y="7775"/>
                      <a:pt x="10359" y="7204"/>
                    </a:cubicBezTo>
                    <a:cubicBezTo>
                      <a:pt x="10347" y="6573"/>
                      <a:pt x="10097" y="5847"/>
                      <a:pt x="9799" y="5204"/>
                    </a:cubicBezTo>
                    <a:cubicBezTo>
                      <a:pt x="9633" y="3584"/>
                      <a:pt x="9502" y="2001"/>
                      <a:pt x="9692" y="691"/>
                    </a:cubicBezTo>
                    <a:lnTo>
                      <a:pt x="9263" y="632"/>
                    </a:lnTo>
                    <a:lnTo>
                      <a:pt x="8942" y="596"/>
                    </a:lnTo>
                    <a:lnTo>
                      <a:pt x="8382" y="513"/>
                    </a:lnTo>
                    <a:lnTo>
                      <a:pt x="4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39"/>
              <p:cNvSpPr/>
              <p:nvPr/>
            </p:nvSpPr>
            <p:spPr>
              <a:xfrm>
                <a:off x="4217475" y="2718625"/>
                <a:ext cx="144400" cy="17275"/>
              </a:xfrm>
              <a:custGeom>
                <a:avLst/>
                <a:gdLst/>
                <a:ahLst/>
                <a:cxnLst/>
                <a:rect l="l" t="t" r="r" b="b"/>
                <a:pathLst>
                  <a:path w="5776" h="691" extrusionOk="0">
                    <a:moveTo>
                      <a:pt x="5775" y="0"/>
                    </a:moveTo>
                    <a:cubicBezTo>
                      <a:pt x="5330" y="132"/>
                      <a:pt x="4098" y="441"/>
                      <a:pt x="2490" y="441"/>
                    </a:cubicBezTo>
                    <a:cubicBezTo>
                      <a:pt x="1774" y="441"/>
                      <a:pt x="984" y="380"/>
                      <a:pt x="155" y="215"/>
                    </a:cubicBezTo>
                    <a:cubicBezTo>
                      <a:pt x="149" y="213"/>
                      <a:pt x="143" y="213"/>
                      <a:pt x="137" y="213"/>
                    </a:cubicBezTo>
                    <a:cubicBezTo>
                      <a:pt x="82" y="213"/>
                      <a:pt x="23" y="256"/>
                      <a:pt x="13" y="310"/>
                    </a:cubicBezTo>
                    <a:cubicBezTo>
                      <a:pt x="1" y="381"/>
                      <a:pt x="48" y="441"/>
                      <a:pt x="108" y="453"/>
                    </a:cubicBezTo>
                    <a:cubicBezTo>
                      <a:pt x="953" y="619"/>
                      <a:pt x="1751" y="691"/>
                      <a:pt x="2477" y="691"/>
                    </a:cubicBezTo>
                    <a:cubicBezTo>
                      <a:pt x="4001" y="691"/>
                      <a:pt x="5204" y="417"/>
                      <a:pt x="5728" y="274"/>
                    </a:cubicBezTo>
                    <a:lnTo>
                      <a:pt x="5728" y="72"/>
                    </a:lnTo>
                    <a:cubicBezTo>
                      <a:pt x="5739" y="48"/>
                      <a:pt x="5763" y="24"/>
                      <a:pt x="5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39"/>
              <p:cNvSpPr/>
              <p:nvPr/>
            </p:nvSpPr>
            <p:spPr>
              <a:xfrm>
                <a:off x="4206175" y="2464450"/>
                <a:ext cx="64025" cy="72250"/>
              </a:xfrm>
              <a:custGeom>
                <a:avLst/>
                <a:gdLst/>
                <a:ahLst/>
                <a:cxnLst/>
                <a:rect l="l" t="t" r="r" b="b"/>
                <a:pathLst>
                  <a:path w="2561" h="2890" extrusionOk="0">
                    <a:moveTo>
                      <a:pt x="458" y="0"/>
                    </a:moveTo>
                    <a:cubicBezTo>
                      <a:pt x="270" y="0"/>
                      <a:pt x="110" y="33"/>
                      <a:pt x="0" y="118"/>
                    </a:cubicBezTo>
                    <a:lnTo>
                      <a:pt x="274" y="2523"/>
                    </a:lnTo>
                    <a:cubicBezTo>
                      <a:pt x="274" y="2523"/>
                      <a:pt x="973" y="2890"/>
                      <a:pt x="1672" y="2890"/>
                    </a:cubicBezTo>
                    <a:cubicBezTo>
                      <a:pt x="1990" y="2890"/>
                      <a:pt x="2307" y="2814"/>
                      <a:pt x="2560" y="2595"/>
                    </a:cubicBezTo>
                    <a:lnTo>
                      <a:pt x="2548" y="1904"/>
                    </a:lnTo>
                    <a:lnTo>
                      <a:pt x="2524" y="404"/>
                    </a:lnTo>
                    <a:cubicBezTo>
                      <a:pt x="2524" y="404"/>
                      <a:pt x="2310" y="345"/>
                      <a:pt x="2012" y="285"/>
                    </a:cubicBezTo>
                    <a:cubicBezTo>
                      <a:pt x="1563" y="200"/>
                      <a:pt x="925" y="0"/>
                      <a:pt x="45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9"/>
              <p:cNvSpPr/>
              <p:nvPr/>
            </p:nvSpPr>
            <p:spPr>
              <a:xfrm>
                <a:off x="4220150" y="2471575"/>
                <a:ext cx="49750" cy="40500"/>
              </a:xfrm>
              <a:custGeom>
                <a:avLst/>
                <a:gdLst/>
                <a:ahLst/>
                <a:cxnLst/>
                <a:rect l="l" t="t" r="r" b="b"/>
                <a:pathLst>
                  <a:path w="1990" h="1620" extrusionOk="0">
                    <a:moveTo>
                      <a:pt x="1453" y="0"/>
                    </a:moveTo>
                    <a:lnTo>
                      <a:pt x="1" y="119"/>
                    </a:lnTo>
                    <a:cubicBezTo>
                      <a:pt x="1" y="119"/>
                      <a:pt x="953" y="1465"/>
                      <a:pt x="1989" y="1619"/>
                    </a:cubicBezTo>
                    <a:lnTo>
                      <a:pt x="1965" y="119"/>
                    </a:lnTo>
                    <a:cubicBezTo>
                      <a:pt x="1965" y="119"/>
                      <a:pt x="1751" y="60"/>
                      <a:pt x="1453"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9"/>
              <p:cNvSpPr/>
              <p:nvPr/>
            </p:nvSpPr>
            <p:spPr>
              <a:xfrm>
                <a:off x="4178475" y="2317375"/>
                <a:ext cx="180125" cy="174775"/>
              </a:xfrm>
              <a:custGeom>
                <a:avLst/>
                <a:gdLst/>
                <a:ahLst/>
                <a:cxnLst/>
                <a:rect l="l" t="t" r="r" b="b"/>
                <a:pathLst>
                  <a:path w="7205" h="6991" extrusionOk="0">
                    <a:moveTo>
                      <a:pt x="5895" y="1"/>
                    </a:moveTo>
                    <a:lnTo>
                      <a:pt x="668" y="977"/>
                    </a:lnTo>
                    <a:cubicBezTo>
                      <a:pt x="168" y="1346"/>
                      <a:pt x="13" y="2156"/>
                      <a:pt x="1" y="3025"/>
                    </a:cubicBezTo>
                    <a:cubicBezTo>
                      <a:pt x="1" y="3751"/>
                      <a:pt x="108" y="4513"/>
                      <a:pt x="215" y="5073"/>
                    </a:cubicBezTo>
                    <a:cubicBezTo>
                      <a:pt x="311" y="5608"/>
                      <a:pt x="406" y="5966"/>
                      <a:pt x="406" y="5966"/>
                    </a:cubicBezTo>
                    <a:cubicBezTo>
                      <a:pt x="406" y="5966"/>
                      <a:pt x="489" y="6025"/>
                      <a:pt x="620" y="6097"/>
                    </a:cubicBezTo>
                    <a:cubicBezTo>
                      <a:pt x="1110" y="6367"/>
                      <a:pt x="2378" y="6990"/>
                      <a:pt x="3703" y="6990"/>
                    </a:cubicBezTo>
                    <a:cubicBezTo>
                      <a:pt x="4246" y="6990"/>
                      <a:pt x="4799" y="6886"/>
                      <a:pt x="5311" y="6609"/>
                    </a:cubicBezTo>
                    <a:cubicBezTo>
                      <a:pt x="7204" y="5573"/>
                      <a:pt x="6180" y="1132"/>
                      <a:pt x="5942" y="179"/>
                    </a:cubicBezTo>
                    <a:cubicBezTo>
                      <a:pt x="5906" y="60"/>
                      <a:pt x="5895" y="1"/>
                      <a:pt x="58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9"/>
              <p:cNvSpPr/>
              <p:nvPr/>
            </p:nvSpPr>
            <p:spPr>
              <a:xfrm>
                <a:off x="4021625" y="2255675"/>
                <a:ext cx="324475" cy="290125"/>
              </a:xfrm>
              <a:custGeom>
                <a:avLst/>
                <a:gdLst/>
                <a:ahLst/>
                <a:cxnLst/>
                <a:rect l="l" t="t" r="r" b="b"/>
                <a:pathLst>
                  <a:path w="12979" h="11605" extrusionOk="0">
                    <a:moveTo>
                      <a:pt x="3588" y="0"/>
                    </a:moveTo>
                    <a:cubicBezTo>
                      <a:pt x="3540" y="0"/>
                      <a:pt x="3491" y="2"/>
                      <a:pt x="3441" y="4"/>
                    </a:cubicBezTo>
                    <a:cubicBezTo>
                      <a:pt x="1489" y="99"/>
                      <a:pt x="0" y="3755"/>
                      <a:pt x="1786" y="5969"/>
                    </a:cubicBezTo>
                    <a:cubicBezTo>
                      <a:pt x="3543" y="8174"/>
                      <a:pt x="4133" y="11232"/>
                      <a:pt x="1344" y="11232"/>
                    </a:cubicBezTo>
                    <a:cubicBezTo>
                      <a:pt x="1317" y="11232"/>
                      <a:pt x="1290" y="11232"/>
                      <a:pt x="1262" y="11232"/>
                    </a:cubicBezTo>
                    <a:lnTo>
                      <a:pt x="1262" y="11232"/>
                    </a:lnTo>
                    <a:cubicBezTo>
                      <a:pt x="1262" y="11232"/>
                      <a:pt x="1927" y="11604"/>
                      <a:pt x="2715" y="11604"/>
                    </a:cubicBezTo>
                    <a:cubicBezTo>
                      <a:pt x="3410" y="11604"/>
                      <a:pt x="4202" y="11314"/>
                      <a:pt x="4715" y="10220"/>
                    </a:cubicBezTo>
                    <a:cubicBezTo>
                      <a:pt x="5061" y="9493"/>
                      <a:pt x="5287" y="8410"/>
                      <a:pt x="5442" y="7267"/>
                    </a:cubicBezTo>
                    <a:cubicBezTo>
                      <a:pt x="5739" y="7886"/>
                      <a:pt x="6180" y="8398"/>
                      <a:pt x="6799" y="8517"/>
                    </a:cubicBezTo>
                    <a:cubicBezTo>
                      <a:pt x="6835" y="8529"/>
                      <a:pt x="6858" y="8541"/>
                      <a:pt x="6894" y="8565"/>
                    </a:cubicBezTo>
                    <a:cubicBezTo>
                      <a:pt x="7251" y="8172"/>
                      <a:pt x="6918" y="7684"/>
                      <a:pt x="6918" y="7684"/>
                    </a:cubicBezTo>
                    <a:lnTo>
                      <a:pt x="6715" y="7612"/>
                    </a:lnTo>
                    <a:cubicBezTo>
                      <a:pt x="6644" y="7041"/>
                      <a:pt x="6596" y="6267"/>
                      <a:pt x="6668" y="5540"/>
                    </a:cubicBezTo>
                    <a:lnTo>
                      <a:pt x="6668" y="5540"/>
                    </a:lnTo>
                    <a:cubicBezTo>
                      <a:pt x="6966" y="5683"/>
                      <a:pt x="7180" y="5993"/>
                      <a:pt x="7323" y="6171"/>
                    </a:cubicBezTo>
                    <a:cubicBezTo>
                      <a:pt x="7323" y="6171"/>
                      <a:pt x="7549" y="7398"/>
                      <a:pt x="7847" y="7957"/>
                    </a:cubicBezTo>
                    <a:cubicBezTo>
                      <a:pt x="8046" y="8318"/>
                      <a:pt x="8240" y="8382"/>
                      <a:pt x="8353" y="8382"/>
                    </a:cubicBezTo>
                    <a:cubicBezTo>
                      <a:pt x="8416" y="8382"/>
                      <a:pt x="8454" y="8362"/>
                      <a:pt x="8454" y="8362"/>
                    </a:cubicBezTo>
                    <a:cubicBezTo>
                      <a:pt x="8073" y="8327"/>
                      <a:pt x="7858" y="7576"/>
                      <a:pt x="7978" y="6636"/>
                    </a:cubicBezTo>
                    <a:cubicBezTo>
                      <a:pt x="8085" y="5790"/>
                      <a:pt x="7918" y="4278"/>
                      <a:pt x="7894" y="4005"/>
                    </a:cubicBezTo>
                    <a:cubicBezTo>
                      <a:pt x="7894" y="3993"/>
                      <a:pt x="7882" y="3981"/>
                      <a:pt x="7882" y="3981"/>
                    </a:cubicBezTo>
                    <a:cubicBezTo>
                      <a:pt x="7882" y="3969"/>
                      <a:pt x="7882" y="3969"/>
                      <a:pt x="7882" y="3969"/>
                    </a:cubicBezTo>
                    <a:cubicBezTo>
                      <a:pt x="7870" y="3755"/>
                      <a:pt x="7847" y="3624"/>
                      <a:pt x="7847" y="3624"/>
                    </a:cubicBezTo>
                    <a:lnTo>
                      <a:pt x="7847" y="3624"/>
                    </a:lnTo>
                    <a:cubicBezTo>
                      <a:pt x="7998" y="3642"/>
                      <a:pt x="8155" y="3651"/>
                      <a:pt x="8314" y="3651"/>
                    </a:cubicBezTo>
                    <a:cubicBezTo>
                      <a:pt x="8868" y="3651"/>
                      <a:pt x="9459" y="3548"/>
                      <a:pt x="10014" y="3409"/>
                    </a:cubicBezTo>
                    <a:cubicBezTo>
                      <a:pt x="10668" y="3338"/>
                      <a:pt x="11335" y="3195"/>
                      <a:pt x="11847" y="2921"/>
                    </a:cubicBezTo>
                    <a:cubicBezTo>
                      <a:pt x="11978" y="2850"/>
                      <a:pt x="12097" y="2766"/>
                      <a:pt x="12180" y="2659"/>
                    </a:cubicBezTo>
                    <a:lnTo>
                      <a:pt x="12204" y="2659"/>
                    </a:lnTo>
                    <a:lnTo>
                      <a:pt x="12609" y="5017"/>
                    </a:lnTo>
                    <a:cubicBezTo>
                      <a:pt x="12609" y="5017"/>
                      <a:pt x="12978" y="4421"/>
                      <a:pt x="12895" y="3612"/>
                    </a:cubicBezTo>
                    <a:cubicBezTo>
                      <a:pt x="12835" y="3112"/>
                      <a:pt x="12550" y="2683"/>
                      <a:pt x="12347" y="2421"/>
                    </a:cubicBezTo>
                    <a:cubicBezTo>
                      <a:pt x="12692" y="1695"/>
                      <a:pt x="12157" y="671"/>
                      <a:pt x="11073" y="409"/>
                    </a:cubicBezTo>
                    <a:cubicBezTo>
                      <a:pt x="10919" y="373"/>
                      <a:pt x="10745" y="357"/>
                      <a:pt x="10557" y="357"/>
                    </a:cubicBezTo>
                    <a:cubicBezTo>
                      <a:pt x="8988" y="357"/>
                      <a:pt x="6423" y="1501"/>
                      <a:pt x="5870" y="2171"/>
                    </a:cubicBezTo>
                    <a:cubicBezTo>
                      <a:pt x="5870" y="2171"/>
                      <a:pt x="5823" y="1992"/>
                      <a:pt x="5727" y="1766"/>
                    </a:cubicBezTo>
                    <a:cubicBezTo>
                      <a:pt x="5716" y="1708"/>
                      <a:pt x="5399" y="0"/>
                      <a:pt x="3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9"/>
              <p:cNvSpPr/>
              <p:nvPr/>
            </p:nvSpPr>
            <p:spPr>
              <a:xfrm>
                <a:off x="4155950" y="2392650"/>
                <a:ext cx="48750" cy="61175"/>
              </a:xfrm>
              <a:custGeom>
                <a:avLst/>
                <a:gdLst/>
                <a:ahLst/>
                <a:cxnLst/>
                <a:rect l="l" t="t" r="r" b="b"/>
                <a:pathLst>
                  <a:path w="1950" h="2447" extrusionOk="0">
                    <a:moveTo>
                      <a:pt x="978" y="1"/>
                    </a:moveTo>
                    <a:cubicBezTo>
                      <a:pt x="824" y="1"/>
                      <a:pt x="665" y="61"/>
                      <a:pt x="521" y="228"/>
                    </a:cubicBezTo>
                    <a:cubicBezTo>
                      <a:pt x="0" y="838"/>
                      <a:pt x="541" y="2447"/>
                      <a:pt x="1684" y="2447"/>
                    </a:cubicBezTo>
                    <a:cubicBezTo>
                      <a:pt x="1769" y="2447"/>
                      <a:pt x="1858" y="2438"/>
                      <a:pt x="1950" y="2419"/>
                    </a:cubicBezTo>
                    <a:lnTo>
                      <a:pt x="1735" y="395"/>
                    </a:lnTo>
                    <a:cubicBezTo>
                      <a:pt x="1735" y="395"/>
                      <a:pt x="1372" y="1"/>
                      <a:pt x="97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9"/>
              <p:cNvSpPr/>
              <p:nvPr/>
            </p:nvSpPr>
            <p:spPr>
              <a:xfrm>
                <a:off x="4128175" y="2299825"/>
                <a:ext cx="40225" cy="65200"/>
              </a:xfrm>
              <a:custGeom>
                <a:avLst/>
                <a:gdLst/>
                <a:ahLst/>
                <a:cxnLst/>
                <a:rect l="l" t="t" r="r" b="b"/>
                <a:pathLst>
                  <a:path w="1609" h="2608" extrusionOk="0">
                    <a:moveTo>
                      <a:pt x="1465" y="0"/>
                    </a:moveTo>
                    <a:cubicBezTo>
                      <a:pt x="358" y="548"/>
                      <a:pt x="60" y="2167"/>
                      <a:pt x="1" y="2608"/>
                    </a:cubicBezTo>
                    <a:cubicBezTo>
                      <a:pt x="156" y="2608"/>
                      <a:pt x="322" y="2584"/>
                      <a:pt x="501" y="2548"/>
                    </a:cubicBezTo>
                    <a:cubicBezTo>
                      <a:pt x="751" y="1131"/>
                      <a:pt x="1608" y="405"/>
                      <a:pt x="1608" y="405"/>
                    </a:cubicBezTo>
                    <a:cubicBezTo>
                      <a:pt x="1608" y="405"/>
                      <a:pt x="1561" y="226"/>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9"/>
              <p:cNvSpPr/>
              <p:nvPr/>
            </p:nvSpPr>
            <p:spPr>
              <a:xfrm>
                <a:off x="4345475" y="2522175"/>
                <a:ext cx="55675" cy="101825"/>
              </a:xfrm>
              <a:custGeom>
                <a:avLst/>
                <a:gdLst/>
                <a:ahLst/>
                <a:cxnLst/>
                <a:rect l="l" t="t" r="r" b="b"/>
                <a:pathLst>
                  <a:path w="2227" h="4073" extrusionOk="0">
                    <a:moveTo>
                      <a:pt x="417" y="0"/>
                    </a:moveTo>
                    <a:cubicBezTo>
                      <a:pt x="0" y="1584"/>
                      <a:pt x="358" y="2620"/>
                      <a:pt x="358" y="2620"/>
                    </a:cubicBezTo>
                    <a:cubicBezTo>
                      <a:pt x="358" y="2620"/>
                      <a:pt x="1286" y="3679"/>
                      <a:pt x="2227" y="4072"/>
                    </a:cubicBezTo>
                    <a:lnTo>
                      <a:pt x="2227" y="1298"/>
                    </a:lnTo>
                    <a:lnTo>
                      <a:pt x="2215" y="1298"/>
                    </a:lnTo>
                    <a:cubicBezTo>
                      <a:pt x="1417" y="631"/>
                      <a:pt x="417" y="0"/>
                      <a:pt x="41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9"/>
              <p:cNvSpPr/>
              <p:nvPr/>
            </p:nvSpPr>
            <p:spPr>
              <a:xfrm>
                <a:off x="4089125" y="2551850"/>
                <a:ext cx="465625" cy="183800"/>
              </a:xfrm>
              <a:custGeom>
                <a:avLst/>
                <a:gdLst/>
                <a:ahLst/>
                <a:cxnLst/>
                <a:rect l="l" t="t" r="r" b="b"/>
                <a:pathLst>
                  <a:path w="18625" h="7352" extrusionOk="0">
                    <a:moveTo>
                      <a:pt x="1883" y="1"/>
                    </a:moveTo>
                    <a:cubicBezTo>
                      <a:pt x="849" y="1"/>
                      <a:pt x="0" y="1155"/>
                      <a:pt x="598" y="2206"/>
                    </a:cubicBezTo>
                    <a:cubicBezTo>
                      <a:pt x="610" y="2206"/>
                      <a:pt x="670" y="2290"/>
                      <a:pt x="765" y="2397"/>
                    </a:cubicBezTo>
                    <a:cubicBezTo>
                      <a:pt x="1682" y="3468"/>
                      <a:pt x="2777" y="4385"/>
                      <a:pt x="4004" y="5100"/>
                    </a:cubicBezTo>
                    <a:cubicBezTo>
                      <a:pt x="5158" y="5754"/>
                      <a:pt x="6540" y="7064"/>
                      <a:pt x="8028" y="7302"/>
                    </a:cubicBezTo>
                    <a:cubicBezTo>
                      <a:pt x="8231" y="7336"/>
                      <a:pt x="8454" y="7351"/>
                      <a:pt x="8694" y="7351"/>
                    </a:cubicBezTo>
                    <a:cubicBezTo>
                      <a:pt x="12034" y="7351"/>
                      <a:pt x="18624" y="4326"/>
                      <a:pt x="18624" y="4326"/>
                    </a:cubicBezTo>
                    <a:lnTo>
                      <a:pt x="17993" y="2587"/>
                    </a:lnTo>
                    <a:cubicBezTo>
                      <a:pt x="17993" y="2587"/>
                      <a:pt x="13648" y="3683"/>
                      <a:pt x="12147" y="3921"/>
                    </a:cubicBezTo>
                    <a:cubicBezTo>
                      <a:pt x="10600" y="4159"/>
                      <a:pt x="9135" y="4421"/>
                      <a:pt x="9135" y="4421"/>
                    </a:cubicBezTo>
                    <a:cubicBezTo>
                      <a:pt x="7599" y="3516"/>
                      <a:pt x="4349" y="1206"/>
                      <a:pt x="2622" y="206"/>
                    </a:cubicBezTo>
                    <a:cubicBezTo>
                      <a:pt x="2377" y="64"/>
                      <a:pt x="2125" y="1"/>
                      <a:pt x="188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9"/>
              <p:cNvSpPr/>
              <p:nvPr/>
            </p:nvSpPr>
            <p:spPr>
              <a:xfrm>
                <a:off x="4538950" y="2558000"/>
                <a:ext cx="129800" cy="102000"/>
              </a:xfrm>
              <a:custGeom>
                <a:avLst/>
                <a:gdLst/>
                <a:ahLst/>
                <a:cxnLst/>
                <a:rect l="l" t="t" r="r" b="b"/>
                <a:pathLst>
                  <a:path w="5192" h="4080" extrusionOk="0">
                    <a:moveTo>
                      <a:pt x="1926" y="0"/>
                    </a:moveTo>
                    <a:cubicBezTo>
                      <a:pt x="1859" y="0"/>
                      <a:pt x="1771" y="35"/>
                      <a:pt x="1667" y="115"/>
                    </a:cubicBezTo>
                    <a:cubicBezTo>
                      <a:pt x="1251" y="436"/>
                      <a:pt x="751" y="698"/>
                      <a:pt x="441" y="1151"/>
                    </a:cubicBezTo>
                    <a:cubicBezTo>
                      <a:pt x="143" y="1615"/>
                      <a:pt x="0" y="2341"/>
                      <a:pt x="0" y="2341"/>
                    </a:cubicBezTo>
                    <a:lnTo>
                      <a:pt x="631" y="4080"/>
                    </a:lnTo>
                    <a:cubicBezTo>
                      <a:pt x="2239" y="3889"/>
                      <a:pt x="4561" y="2532"/>
                      <a:pt x="4608" y="2210"/>
                    </a:cubicBezTo>
                    <a:cubicBezTo>
                      <a:pt x="4615" y="2161"/>
                      <a:pt x="4571" y="2142"/>
                      <a:pt x="4496" y="2142"/>
                    </a:cubicBezTo>
                    <a:cubicBezTo>
                      <a:pt x="4189" y="2142"/>
                      <a:pt x="3358" y="2472"/>
                      <a:pt x="3358" y="2472"/>
                    </a:cubicBezTo>
                    <a:cubicBezTo>
                      <a:pt x="3870" y="2246"/>
                      <a:pt x="4894" y="1770"/>
                      <a:pt x="4822" y="1556"/>
                    </a:cubicBezTo>
                    <a:cubicBezTo>
                      <a:pt x="4803" y="1497"/>
                      <a:pt x="4734" y="1474"/>
                      <a:pt x="4636" y="1474"/>
                    </a:cubicBezTo>
                    <a:cubicBezTo>
                      <a:pt x="4253" y="1474"/>
                      <a:pt x="3429" y="1829"/>
                      <a:pt x="3429" y="1829"/>
                    </a:cubicBezTo>
                    <a:cubicBezTo>
                      <a:pt x="3429" y="1829"/>
                      <a:pt x="5192" y="1044"/>
                      <a:pt x="4918" y="829"/>
                    </a:cubicBezTo>
                    <a:cubicBezTo>
                      <a:pt x="4884" y="806"/>
                      <a:pt x="4832" y="795"/>
                      <a:pt x="4765" y="795"/>
                    </a:cubicBezTo>
                    <a:cubicBezTo>
                      <a:pt x="4264" y="795"/>
                      <a:pt x="2965" y="1389"/>
                      <a:pt x="2965" y="1389"/>
                    </a:cubicBezTo>
                    <a:cubicBezTo>
                      <a:pt x="2965" y="1389"/>
                      <a:pt x="4620" y="436"/>
                      <a:pt x="4049" y="365"/>
                    </a:cubicBezTo>
                    <a:cubicBezTo>
                      <a:pt x="4031" y="363"/>
                      <a:pt x="4013" y="362"/>
                      <a:pt x="3993" y="362"/>
                    </a:cubicBezTo>
                    <a:cubicBezTo>
                      <a:pt x="3371" y="362"/>
                      <a:pt x="1697" y="1414"/>
                      <a:pt x="1454" y="1414"/>
                    </a:cubicBezTo>
                    <a:cubicBezTo>
                      <a:pt x="1449" y="1414"/>
                      <a:pt x="1445" y="1414"/>
                      <a:pt x="1441" y="1413"/>
                    </a:cubicBezTo>
                    <a:cubicBezTo>
                      <a:pt x="1251" y="1365"/>
                      <a:pt x="1632" y="996"/>
                      <a:pt x="1929" y="603"/>
                    </a:cubicBezTo>
                    <a:cubicBezTo>
                      <a:pt x="2152" y="308"/>
                      <a:pt x="2128" y="0"/>
                      <a:pt x="1926"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9"/>
              <p:cNvSpPr/>
              <p:nvPr/>
            </p:nvSpPr>
            <p:spPr>
              <a:xfrm>
                <a:off x="4073425" y="3835425"/>
                <a:ext cx="187825" cy="659025"/>
              </a:xfrm>
              <a:custGeom>
                <a:avLst/>
                <a:gdLst/>
                <a:ahLst/>
                <a:cxnLst/>
                <a:rect l="l" t="t" r="r" b="b"/>
                <a:pathLst>
                  <a:path w="7513" h="26361" extrusionOk="0">
                    <a:moveTo>
                      <a:pt x="6691" y="0"/>
                    </a:moveTo>
                    <a:lnTo>
                      <a:pt x="60" y="25944"/>
                    </a:lnTo>
                    <a:cubicBezTo>
                      <a:pt x="0" y="26170"/>
                      <a:pt x="131" y="26361"/>
                      <a:pt x="357" y="26361"/>
                    </a:cubicBezTo>
                    <a:cubicBezTo>
                      <a:pt x="583" y="26361"/>
                      <a:pt x="822" y="26170"/>
                      <a:pt x="881" y="25944"/>
                    </a:cubicBezTo>
                    <a:lnTo>
                      <a:pt x="7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9"/>
              <p:cNvSpPr/>
              <p:nvPr/>
            </p:nvSpPr>
            <p:spPr>
              <a:xfrm>
                <a:off x="3802250" y="3835425"/>
                <a:ext cx="188150" cy="659025"/>
              </a:xfrm>
              <a:custGeom>
                <a:avLst/>
                <a:gdLst/>
                <a:ahLst/>
                <a:cxnLst/>
                <a:rect l="l" t="t" r="r" b="b"/>
                <a:pathLst>
                  <a:path w="7526" h="26361" extrusionOk="0">
                    <a:moveTo>
                      <a:pt x="6692" y="0"/>
                    </a:moveTo>
                    <a:lnTo>
                      <a:pt x="60" y="25944"/>
                    </a:lnTo>
                    <a:cubicBezTo>
                      <a:pt x="0" y="26170"/>
                      <a:pt x="143" y="26361"/>
                      <a:pt x="370" y="26361"/>
                    </a:cubicBezTo>
                    <a:cubicBezTo>
                      <a:pt x="596" y="26361"/>
                      <a:pt x="822" y="26170"/>
                      <a:pt x="882" y="25944"/>
                    </a:cubicBezTo>
                    <a:lnTo>
                      <a:pt x="7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9"/>
              <p:cNvSpPr/>
              <p:nvPr/>
            </p:nvSpPr>
            <p:spPr>
              <a:xfrm>
                <a:off x="3932625" y="3964600"/>
                <a:ext cx="294400" cy="20575"/>
              </a:xfrm>
              <a:custGeom>
                <a:avLst/>
                <a:gdLst/>
                <a:ahLst/>
                <a:cxnLst/>
                <a:rect l="l" t="t" r="r" b="b"/>
                <a:pathLst>
                  <a:path w="11776" h="823" extrusionOk="0">
                    <a:moveTo>
                      <a:pt x="584" y="1"/>
                    </a:moveTo>
                    <a:cubicBezTo>
                      <a:pt x="358" y="1"/>
                      <a:pt x="119" y="191"/>
                      <a:pt x="60" y="417"/>
                    </a:cubicBezTo>
                    <a:cubicBezTo>
                      <a:pt x="0" y="644"/>
                      <a:pt x="143" y="822"/>
                      <a:pt x="369" y="822"/>
                    </a:cubicBezTo>
                    <a:lnTo>
                      <a:pt x="11204" y="822"/>
                    </a:lnTo>
                    <a:cubicBezTo>
                      <a:pt x="11430" y="822"/>
                      <a:pt x="11657" y="644"/>
                      <a:pt x="11716" y="417"/>
                    </a:cubicBezTo>
                    <a:cubicBezTo>
                      <a:pt x="11776" y="191"/>
                      <a:pt x="11645" y="1"/>
                      <a:pt x="1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9"/>
              <p:cNvSpPr/>
              <p:nvPr/>
            </p:nvSpPr>
            <p:spPr>
              <a:xfrm>
                <a:off x="3899575" y="4093800"/>
                <a:ext cx="294425" cy="20850"/>
              </a:xfrm>
              <a:custGeom>
                <a:avLst/>
                <a:gdLst/>
                <a:ahLst/>
                <a:cxnLst/>
                <a:rect l="l" t="t" r="r" b="b"/>
                <a:pathLst>
                  <a:path w="11777" h="834" extrusionOk="0">
                    <a:moveTo>
                      <a:pt x="584" y="0"/>
                    </a:moveTo>
                    <a:cubicBezTo>
                      <a:pt x="358" y="0"/>
                      <a:pt x="120" y="191"/>
                      <a:pt x="60" y="417"/>
                    </a:cubicBezTo>
                    <a:cubicBezTo>
                      <a:pt x="1" y="643"/>
                      <a:pt x="144" y="833"/>
                      <a:pt x="370" y="833"/>
                    </a:cubicBezTo>
                    <a:lnTo>
                      <a:pt x="11205" y="833"/>
                    </a:lnTo>
                    <a:cubicBezTo>
                      <a:pt x="11431" y="833"/>
                      <a:pt x="11657" y="643"/>
                      <a:pt x="11717" y="417"/>
                    </a:cubicBezTo>
                    <a:cubicBezTo>
                      <a:pt x="11776" y="191"/>
                      <a:pt x="11633" y="0"/>
                      <a:pt x="11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9"/>
              <p:cNvSpPr/>
              <p:nvPr/>
            </p:nvSpPr>
            <p:spPr>
              <a:xfrm>
                <a:off x="3866550" y="4222075"/>
                <a:ext cx="294400" cy="21450"/>
              </a:xfrm>
              <a:custGeom>
                <a:avLst/>
                <a:gdLst/>
                <a:ahLst/>
                <a:cxnLst/>
                <a:rect l="l" t="t" r="r" b="b"/>
                <a:pathLst>
                  <a:path w="11776" h="858" extrusionOk="0">
                    <a:moveTo>
                      <a:pt x="584" y="1"/>
                    </a:moveTo>
                    <a:cubicBezTo>
                      <a:pt x="345" y="1"/>
                      <a:pt x="119" y="203"/>
                      <a:pt x="60" y="429"/>
                    </a:cubicBezTo>
                    <a:cubicBezTo>
                      <a:pt x="0" y="667"/>
                      <a:pt x="143" y="858"/>
                      <a:pt x="369" y="858"/>
                    </a:cubicBezTo>
                    <a:lnTo>
                      <a:pt x="11204" y="858"/>
                    </a:lnTo>
                    <a:cubicBezTo>
                      <a:pt x="11430" y="858"/>
                      <a:pt x="11656" y="667"/>
                      <a:pt x="11716" y="429"/>
                    </a:cubicBezTo>
                    <a:cubicBezTo>
                      <a:pt x="11775" y="203"/>
                      <a:pt x="11633" y="1"/>
                      <a:pt x="1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9"/>
              <p:cNvSpPr/>
              <p:nvPr/>
            </p:nvSpPr>
            <p:spPr>
              <a:xfrm>
                <a:off x="3833500" y="4352450"/>
                <a:ext cx="294400" cy="20850"/>
              </a:xfrm>
              <a:custGeom>
                <a:avLst/>
                <a:gdLst/>
                <a:ahLst/>
                <a:cxnLst/>
                <a:rect l="l" t="t" r="r" b="b"/>
                <a:pathLst>
                  <a:path w="11776" h="834" extrusionOk="0">
                    <a:moveTo>
                      <a:pt x="572" y="1"/>
                    </a:moveTo>
                    <a:cubicBezTo>
                      <a:pt x="346" y="1"/>
                      <a:pt x="120" y="191"/>
                      <a:pt x="60" y="417"/>
                    </a:cubicBezTo>
                    <a:cubicBezTo>
                      <a:pt x="1" y="643"/>
                      <a:pt x="143" y="834"/>
                      <a:pt x="370" y="834"/>
                    </a:cubicBezTo>
                    <a:lnTo>
                      <a:pt x="11192" y="834"/>
                    </a:lnTo>
                    <a:cubicBezTo>
                      <a:pt x="11431" y="834"/>
                      <a:pt x="11657" y="643"/>
                      <a:pt x="11716" y="417"/>
                    </a:cubicBezTo>
                    <a:cubicBezTo>
                      <a:pt x="11776" y="191"/>
                      <a:pt x="11633" y="1"/>
                      <a:pt x="1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9"/>
              <p:cNvSpPr/>
              <p:nvPr/>
            </p:nvSpPr>
            <p:spPr>
              <a:xfrm>
                <a:off x="4225225" y="3835425"/>
                <a:ext cx="187850" cy="659025"/>
              </a:xfrm>
              <a:custGeom>
                <a:avLst/>
                <a:gdLst/>
                <a:ahLst/>
                <a:cxnLst/>
                <a:rect l="l" t="t" r="r" b="b"/>
                <a:pathLst>
                  <a:path w="7514" h="26361" extrusionOk="0">
                    <a:moveTo>
                      <a:pt x="0" y="0"/>
                    </a:moveTo>
                    <a:lnTo>
                      <a:pt x="6632" y="25944"/>
                    </a:lnTo>
                    <a:cubicBezTo>
                      <a:pt x="6692" y="26170"/>
                      <a:pt x="6918" y="26361"/>
                      <a:pt x="7144" y="26361"/>
                    </a:cubicBezTo>
                    <a:cubicBezTo>
                      <a:pt x="7370" y="26361"/>
                      <a:pt x="7513" y="26170"/>
                      <a:pt x="7454" y="25944"/>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9"/>
              <p:cNvSpPr/>
              <p:nvPr/>
            </p:nvSpPr>
            <p:spPr>
              <a:xfrm>
                <a:off x="4496075" y="3835425"/>
                <a:ext cx="187850" cy="659025"/>
              </a:xfrm>
              <a:custGeom>
                <a:avLst/>
                <a:gdLst/>
                <a:ahLst/>
                <a:cxnLst/>
                <a:rect l="l" t="t" r="r" b="b"/>
                <a:pathLst>
                  <a:path w="7514" h="26361" extrusionOk="0">
                    <a:moveTo>
                      <a:pt x="1" y="0"/>
                    </a:moveTo>
                    <a:lnTo>
                      <a:pt x="6633" y="25944"/>
                    </a:lnTo>
                    <a:cubicBezTo>
                      <a:pt x="6692" y="26170"/>
                      <a:pt x="6930" y="26361"/>
                      <a:pt x="7157" y="26361"/>
                    </a:cubicBezTo>
                    <a:cubicBezTo>
                      <a:pt x="7383" y="26361"/>
                      <a:pt x="7514" y="26170"/>
                      <a:pt x="7466" y="25944"/>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9"/>
              <p:cNvSpPr/>
              <p:nvPr/>
            </p:nvSpPr>
            <p:spPr>
              <a:xfrm>
                <a:off x="3949875" y="3814875"/>
                <a:ext cx="578975" cy="41100"/>
              </a:xfrm>
              <a:custGeom>
                <a:avLst/>
                <a:gdLst/>
                <a:ahLst/>
                <a:cxnLst/>
                <a:rect l="l" t="t" r="r" b="b"/>
                <a:pathLst>
                  <a:path w="23159" h="1644" extrusionOk="0">
                    <a:moveTo>
                      <a:pt x="239" y="1"/>
                    </a:moveTo>
                    <a:cubicBezTo>
                      <a:pt x="108" y="1"/>
                      <a:pt x="1" y="108"/>
                      <a:pt x="1" y="239"/>
                    </a:cubicBezTo>
                    <a:lnTo>
                      <a:pt x="1" y="1406"/>
                    </a:lnTo>
                    <a:cubicBezTo>
                      <a:pt x="1" y="1537"/>
                      <a:pt x="108" y="1644"/>
                      <a:pt x="239" y="1644"/>
                    </a:cubicBezTo>
                    <a:lnTo>
                      <a:pt x="22920" y="1644"/>
                    </a:lnTo>
                    <a:cubicBezTo>
                      <a:pt x="23051" y="1644"/>
                      <a:pt x="23159" y="1537"/>
                      <a:pt x="23159" y="1406"/>
                    </a:cubicBezTo>
                    <a:lnTo>
                      <a:pt x="23159" y="239"/>
                    </a:lnTo>
                    <a:cubicBezTo>
                      <a:pt x="23159" y="108"/>
                      <a:pt x="23051" y="1"/>
                      <a:pt x="22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9"/>
              <p:cNvSpPr/>
              <p:nvPr/>
            </p:nvSpPr>
            <p:spPr>
              <a:xfrm>
                <a:off x="4259150" y="3964600"/>
                <a:ext cx="294400" cy="20575"/>
              </a:xfrm>
              <a:custGeom>
                <a:avLst/>
                <a:gdLst/>
                <a:ahLst/>
                <a:cxnLst/>
                <a:rect l="l" t="t" r="r" b="b"/>
                <a:pathLst>
                  <a:path w="11776" h="823" extrusionOk="0">
                    <a:moveTo>
                      <a:pt x="370" y="1"/>
                    </a:moveTo>
                    <a:cubicBezTo>
                      <a:pt x="143" y="1"/>
                      <a:pt x="1" y="191"/>
                      <a:pt x="60" y="417"/>
                    </a:cubicBezTo>
                    <a:cubicBezTo>
                      <a:pt x="120" y="644"/>
                      <a:pt x="358" y="822"/>
                      <a:pt x="584" y="822"/>
                    </a:cubicBezTo>
                    <a:lnTo>
                      <a:pt x="11407" y="822"/>
                    </a:lnTo>
                    <a:cubicBezTo>
                      <a:pt x="11645" y="822"/>
                      <a:pt x="11776" y="644"/>
                      <a:pt x="11716" y="417"/>
                    </a:cubicBezTo>
                    <a:cubicBezTo>
                      <a:pt x="11657" y="191"/>
                      <a:pt x="11431" y="1"/>
                      <a:pt x="1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9"/>
              <p:cNvSpPr/>
              <p:nvPr/>
            </p:nvSpPr>
            <p:spPr>
              <a:xfrm>
                <a:off x="4292200" y="4093800"/>
                <a:ext cx="294400" cy="20850"/>
              </a:xfrm>
              <a:custGeom>
                <a:avLst/>
                <a:gdLst/>
                <a:ahLst/>
                <a:cxnLst/>
                <a:rect l="l" t="t" r="r" b="b"/>
                <a:pathLst>
                  <a:path w="11776" h="834" extrusionOk="0">
                    <a:moveTo>
                      <a:pt x="369" y="0"/>
                    </a:moveTo>
                    <a:cubicBezTo>
                      <a:pt x="143" y="0"/>
                      <a:pt x="0" y="191"/>
                      <a:pt x="60" y="417"/>
                    </a:cubicBezTo>
                    <a:cubicBezTo>
                      <a:pt x="119" y="643"/>
                      <a:pt x="357" y="833"/>
                      <a:pt x="584" y="833"/>
                    </a:cubicBezTo>
                    <a:lnTo>
                      <a:pt x="11418" y="833"/>
                    </a:lnTo>
                    <a:cubicBezTo>
                      <a:pt x="11644" y="833"/>
                      <a:pt x="11775" y="643"/>
                      <a:pt x="11716" y="417"/>
                    </a:cubicBezTo>
                    <a:cubicBezTo>
                      <a:pt x="11656" y="191"/>
                      <a:pt x="11430" y="0"/>
                      <a:pt x="11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9"/>
              <p:cNvSpPr/>
              <p:nvPr/>
            </p:nvSpPr>
            <p:spPr>
              <a:xfrm>
                <a:off x="4325525" y="4222075"/>
                <a:ext cx="294100" cy="21450"/>
              </a:xfrm>
              <a:custGeom>
                <a:avLst/>
                <a:gdLst/>
                <a:ahLst/>
                <a:cxnLst/>
                <a:rect l="l" t="t" r="r" b="b"/>
                <a:pathLst>
                  <a:path w="11764" h="858" extrusionOk="0">
                    <a:moveTo>
                      <a:pt x="358" y="1"/>
                    </a:moveTo>
                    <a:cubicBezTo>
                      <a:pt x="132" y="1"/>
                      <a:pt x="1" y="203"/>
                      <a:pt x="48" y="429"/>
                    </a:cubicBezTo>
                    <a:cubicBezTo>
                      <a:pt x="108" y="667"/>
                      <a:pt x="346" y="858"/>
                      <a:pt x="572" y="858"/>
                    </a:cubicBezTo>
                    <a:lnTo>
                      <a:pt x="11407" y="858"/>
                    </a:lnTo>
                    <a:cubicBezTo>
                      <a:pt x="11633" y="858"/>
                      <a:pt x="11764" y="667"/>
                      <a:pt x="11704" y="429"/>
                    </a:cubicBezTo>
                    <a:cubicBezTo>
                      <a:pt x="11657" y="203"/>
                      <a:pt x="11419" y="1"/>
                      <a:pt x="11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9"/>
              <p:cNvSpPr/>
              <p:nvPr/>
            </p:nvSpPr>
            <p:spPr>
              <a:xfrm>
                <a:off x="4358575" y="4352450"/>
                <a:ext cx="294100" cy="20850"/>
              </a:xfrm>
              <a:custGeom>
                <a:avLst/>
                <a:gdLst/>
                <a:ahLst/>
                <a:cxnLst/>
                <a:rect l="l" t="t" r="r" b="b"/>
                <a:pathLst>
                  <a:path w="11764" h="834" extrusionOk="0">
                    <a:moveTo>
                      <a:pt x="357" y="1"/>
                    </a:moveTo>
                    <a:cubicBezTo>
                      <a:pt x="131" y="1"/>
                      <a:pt x="0" y="191"/>
                      <a:pt x="60" y="417"/>
                    </a:cubicBezTo>
                    <a:cubicBezTo>
                      <a:pt x="107" y="643"/>
                      <a:pt x="346" y="834"/>
                      <a:pt x="572" y="834"/>
                    </a:cubicBezTo>
                    <a:lnTo>
                      <a:pt x="11406" y="834"/>
                    </a:lnTo>
                    <a:cubicBezTo>
                      <a:pt x="11633" y="834"/>
                      <a:pt x="11764" y="643"/>
                      <a:pt x="11716" y="417"/>
                    </a:cubicBezTo>
                    <a:cubicBezTo>
                      <a:pt x="11656" y="191"/>
                      <a:pt x="11418" y="1"/>
                      <a:pt x="1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 name="Google Shape;810;p39"/>
            <p:cNvGrpSpPr/>
            <p:nvPr/>
          </p:nvGrpSpPr>
          <p:grpSpPr>
            <a:xfrm>
              <a:off x="3722925" y="3049625"/>
              <a:ext cx="829300" cy="772150"/>
              <a:chOff x="4751175" y="3105275"/>
              <a:chExt cx="829300" cy="772150"/>
            </a:xfrm>
          </p:grpSpPr>
          <p:sp>
            <p:nvSpPr>
              <p:cNvPr id="811" name="Google Shape;811;p39"/>
              <p:cNvSpPr/>
              <p:nvPr/>
            </p:nvSpPr>
            <p:spPr>
              <a:xfrm>
                <a:off x="4751175" y="3388050"/>
                <a:ext cx="283400" cy="343525"/>
              </a:xfrm>
              <a:custGeom>
                <a:avLst/>
                <a:gdLst/>
                <a:ahLst/>
                <a:cxnLst/>
                <a:rect l="l" t="t" r="r" b="b"/>
                <a:pathLst>
                  <a:path w="11336" h="13741" extrusionOk="0">
                    <a:moveTo>
                      <a:pt x="7883" y="0"/>
                    </a:moveTo>
                    <a:lnTo>
                      <a:pt x="1203" y="108"/>
                    </a:lnTo>
                    <a:lnTo>
                      <a:pt x="3263" y="1286"/>
                    </a:lnTo>
                    <a:cubicBezTo>
                      <a:pt x="1" y="4429"/>
                      <a:pt x="1632" y="7239"/>
                      <a:pt x="1632" y="7239"/>
                    </a:cubicBezTo>
                    <a:lnTo>
                      <a:pt x="5394" y="13740"/>
                    </a:lnTo>
                    <a:cubicBezTo>
                      <a:pt x="5394" y="13693"/>
                      <a:pt x="5394" y="13633"/>
                      <a:pt x="5406" y="13585"/>
                    </a:cubicBezTo>
                    <a:cubicBezTo>
                      <a:pt x="5430" y="12204"/>
                      <a:pt x="5823" y="10871"/>
                      <a:pt x="6501" y="9668"/>
                    </a:cubicBezTo>
                    <a:lnTo>
                      <a:pt x="9264" y="4799"/>
                    </a:lnTo>
                    <a:lnTo>
                      <a:pt x="11335" y="5918"/>
                    </a:lnTo>
                    <a:lnTo>
                      <a:pt x="7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9"/>
              <p:cNvSpPr/>
              <p:nvPr/>
            </p:nvSpPr>
            <p:spPr>
              <a:xfrm>
                <a:off x="5211350" y="3585700"/>
                <a:ext cx="331025" cy="291725"/>
              </a:xfrm>
              <a:custGeom>
                <a:avLst/>
                <a:gdLst/>
                <a:ahLst/>
                <a:cxnLst/>
                <a:rect l="l" t="t" r="r" b="b"/>
                <a:pathLst>
                  <a:path w="13241" h="11669" extrusionOk="0">
                    <a:moveTo>
                      <a:pt x="3525" y="0"/>
                    </a:moveTo>
                    <a:lnTo>
                      <a:pt x="1" y="5870"/>
                    </a:lnTo>
                    <a:lnTo>
                      <a:pt x="3299" y="11668"/>
                    </a:lnTo>
                    <a:lnTo>
                      <a:pt x="3346" y="9299"/>
                    </a:lnTo>
                    <a:cubicBezTo>
                      <a:pt x="4187" y="9561"/>
                      <a:pt x="4927" y="9666"/>
                      <a:pt x="5575" y="9666"/>
                    </a:cubicBezTo>
                    <a:cubicBezTo>
                      <a:pt x="8258" y="9666"/>
                      <a:pt x="9347" y="7858"/>
                      <a:pt x="9347" y="7858"/>
                    </a:cubicBezTo>
                    <a:lnTo>
                      <a:pt x="13240" y="1441"/>
                    </a:lnTo>
                    <a:lnTo>
                      <a:pt x="13240" y="1441"/>
                    </a:lnTo>
                    <a:cubicBezTo>
                      <a:pt x="13193" y="1465"/>
                      <a:pt x="13145" y="1488"/>
                      <a:pt x="13098" y="1512"/>
                    </a:cubicBezTo>
                    <a:cubicBezTo>
                      <a:pt x="11906" y="2131"/>
                      <a:pt x="10566" y="2429"/>
                      <a:pt x="9224" y="2429"/>
                    </a:cubicBezTo>
                    <a:cubicBezTo>
                      <a:pt x="9197" y="2429"/>
                      <a:pt x="9171" y="2429"/>
                      <a:pt x="9145" y="2429"/>
                    </a:cubicBezTo>
                    <a:lnTo>
                      <a:pt x="3537" y="2346"/>
                    </a:lnTo>
                    <a:lnTo>
                      <a:pt x="3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9"/>
              <p:cNvSpPr/>
              <p:nvPr/>
            </p:nvSpPr>
            <p:spPr>
              <a:xfrm>
                <a:off x="5190525" y="3113650"/>
                <a:ext cx="270575" cy="225900"/>
              </a:xfrm>
              <a:custGeom>
                <a:avLst/>
                <a:gdLst/>
                <a:ahLst/>
                <a:cxnLst/>
                <a:rect l="l" t="t" r="r" b="b"/>
                <a:pathLst>
                  <a:path w="10823" h="9036" extrusionOk="0">
                    <a:moveTo>
                      <a:pt x="4282" y="1"/>
                    </a:moveTo>
                    <a:cubicBezTo>
                      <a:pt x="4127" y="1"/>
                      <a:pt x="3969" y="16"/>
                      <a:pt x="3810" y="46"/>
                    </a:cubicBezTo>
                    <a:cubicBezTo>
                      <a:pt x="1012" y="594"/>
                      <a:pt x="0" y="3202"/>
                      <a:pt x="0" y="3202"/>
                    </a:cubicBezTo>
                    <a:lnTo>
                      <a:pt x="2715" y="7809"/>
                    </a:lnTo>
                    <a:lnTo>
                      <a:pt x="715" y="9036"/>
                    </a:lnTo>
                    <a:lnTo>
                      <a:pt x="7561" y="9024"/>
                    </a:lnTo>
                    <a:lnTo>
                      <a:pt x="10823" y="3202"/>
                    </a:lnTo>
                    <a:lnTo>
                      <a:pt x="10823" y="3202"/>
                    </a:lnTo>
                    <a:lnTo>
                      <a:pt x="8978" y="4273"/>
                    </a:lnTo>
                    <a:cubicBezTo>
                      <a:pt x="8978" y="4273"/>
                      <a:pt x="6937" y="1"/>
                      <a:pt x="4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9"/>
              <p:cNvSpPr/>
              <p:nvPr/>
            </p:nvSpPr>
            <p:spPr>
              <a:xfrm>
                <a:off x="4907750" y="3642550"/>
                <a:ext cx="236950" cy="172950"/>
              </a:xfrm>
              <a:custGeom>
                <a:avLst/>
                <a:gdLst/>
                <a:ahLst/>
                <a:cxnLst/>
                <a:rect l="l" t="t" r="r" b="b"/>
                <a:pathLst>
                  <a:path w="9478" h="6918" extrusionOk="0">
                    <a:moveTo>
                      <a:pt x="1405" y="0"/>
                    </a:moveTo>
                    <a:cubicBezTo>
                      <a:pt x="1405" y="0"/>
                      <a:pt x="0" y="1346"/>
                      <a:pt x="357" y="3846"/>
                    </a:cubicBezTo>
                    <a:cubicBezTo>
                      <a:pt x="774" y="6858"/>
                      <a:pt x="3429" y="6918"/>
                      <a:pt x="3429" y="6918"/>
                    </a:cubicBezTo>
                    <a:lnTo>
                      <a:pt x="9478" y="6918"/>
                    </a:lnTo>
                    <a:lnTo>
                      <a:pt x="9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9"/>
              <p:cNvSpPr/>
              <p:nvPr/>
            </p:nvSpPr>
            <p:spPr>
              <a:xfrm>
                <a:off x="5336075" y="3358575"/>
                <a:ext cx="244400" cy="265225"/>
              </a:xfrm>
              <a:custGeom>
                <a:avLst/>
                <a:gdLst/>
                <a:ahLst/>
                <a:cxnLst/>
                <a:rect l="l" t="t" r="r" b="b"/>
                <a:pathLst>
                  <a:path w="9776" h="10609" extrusionOk="0">
                    <a:moveTo>
                      <a:pt x="5953" y="1"/>
                    </a:moveTo>
                    <a:lnTo>
                      <a:pt x="0" y="3525"/>
                    </a:lnTo>
                    <a:lnTo>
                      <a:pt x="4108" y="10466"/>
                    </a:lnTo>
                    <a:cubicBezTo>
                      <a:pt x="4108" y="10466"/>
                      <a:pt x="4385" y="10608"/>
                      <a:pt x="4880" y="10608"/>
                    </a:cubicBezTo>
                    <a:cubicBezTo>
                      <a:pt x="5448" y="10608"/>
                      <a:pt x="6303" y="10422"/>
                      <a:pt x="7358" y="9621"/>
                    </a:cubicBezTo>
                    <a:cubicBezTo>
                      <a:pt x="9775" y="7787"/>
                      <a:pt x="9037" y="5204"/>
                      <a:pt x="9037" y="5204"/>
                    </a:cubicBezTo>
                    <a:lnTo>
                      <a:pt x="5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9"/>
              <p:cNvSpPr/>
              <p:nvPr/>
            </p:nvSpPr>
            <p:spPr>
              <a:xfrm>
                <a:off x="4907750" y="3105275"/>
                <a:ext cx="324175" cy="262250"/>
              </a:xfrm>
              <a:custGeom>
                <a:avLst/>
                <a:gdLst/>
                <a:ahLst/>
                <a:cxnLst/>
                <a:rect l="l" t="t" r="r" b="b"/>
                <a:pathLst>
                  <a:path w="12967" h="10490" extrusionOk="0">
                    <a:moveTo>
                      <a:pt x="5656" y="0"/>
                    </a:moveTo>
                    <a:cubicBezTo>
                      <a:pt x="4108" y="0"/>
                      <a:pt x="3120" y="1643"/>
                      <a:pt x="3120" y="1643"/>
                    </a:cubicBezTo>
                    <a:lnTo>
                      <a:pt x="0" y="7097"/>
                    </a:lnTo>
                    <a:lnTo>
                      <a:pt x="6037" y="10490"/>
                    </a:lnTo>
                    <a:cubicBezTo>
                      <a:pt x="6037" y="10490"/>
                      <a:pt x="8394" y="5989"/>
                      <a:pt x="9942" y="3548"/>
                    </a:cubicBezTo>
                    <a:cubicBezTo>
                      <a:pt x="11454" y="1143"/>
                      <a:pt x="12966" y="0"/>
                      <a:pt x="12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17" name="Google Shape;817;p39"/>
          <p:cNvSpPr txBox="1"/>
          <p:nvPr/>
        </p:nvSpPr>
        <p:spPr>
          <a:xfrm>
            <a:off x="3897800" y="128800"/>
            <a:ext cx="4873500" cy="425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Solution for the problem is “Eco-green”</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Eco-green is established with a motive of creating a web-based platform for all waste emitters, also known as producers, waste consumers, the general public, recycling organizations and the government</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This acts as a platform for the general public to be aware and find the parties who collect  e-waste materials which they need to be removed. The system will help recycling organizations, producers to find who are capable of providing e-waste materials they require </a:t>
            </a: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grpSp>
        <p:nvGrpSpPr>
          <p:cNvPr id="822" name="Google Shape;822;p40"/>
          <p:cNvGrpSpPr/>
          <p:nvPr/>
        </p:nvGrpSpPr>
        <p:grpSpPr>
          <a:xfrm rot="1398551" flipH="1">
            <a:off x="1738118" y="1194979"/>
            <a:ext cx="1522160" cy="1254196"/>
            <a:chOff x="698956" y="6526827"/>
            <a:chExt cx="1522132" cy="1254173"/>
          </a:xfrm>
        </p:grpSpPr>
        <p:grpSp>
          <p:nvGrpSpPr>
            <p:cNvPr id="823" name="Google Shape;823;p40"/>
            <p:cNvGrpSpPr/>
            <p:nvPr/>
          </p:nvGrpSpPr>
          <p:grpSpPr>
            <a:xfrm>
              <a:off x="970014" y="6599642"/>
              <a:ext cx="1251074" cy="1089966"/>
              <a:chOff x="2227541" y="6011760"/>
              <a:chExt cx="2864180" cy="2495343"/>
            </a:xfrm>
          </p:grpSpPr>
          <p:sp>
            <p:nvSpPr>
              <p:cNvPr id="824" name="Google Shape;82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5" name="Google Shape;825;p40"/>
              <p:cNvGrpSpPr/>
              <p:nvPr/>
            </p:nvGrpSpPr>
            <p:grpSpPr>
              <a:xfrm>
                <a:off x="2227541" y="6635267"/>
                <a:ext cx="2250382" cy="1871835"/>
                <a:chOff x="2227541" y="6635267"/>
                <a:chExt cx="2250382" cy="1871835"/>
              </a:xfrm>
            </p:grpSpPr>
            <p:sp>
              <p:nvSpPr>
                <p:cNvPr id="826" name="Google Shape;82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29" name="Google Shape;829;p40"/>
            <p:cNvGrpSpPr/>
            <p:nvPr/>
          </p:nvGrpSpPr>
          <p:grpSpPr>
            <a:xfrm>
              <a:off x="698956" y="6526827"/>
              <a:ext cx="761443" cy="1254173"/>
              <a:chOff x="1668617" y="5683195"/>
              <a:chExt cx="1743230" cy="2871275"/>
            </a:xfrm>
          </p:grpSpPr>
          <p:sp>
            <p:nvSpPr>
              <p:cNvPr id="830" name="Google Shape;83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1" name="Google Shape;831;p40"/>
              <p:cNvGrpSpPr/>
              <p:nvPr/>
            </p:nvGrpSpPr>
            <p:grpSpPr>
              <a:xfrm>
                <a:off x="2252110" y="6027996"/>
                <a:ext cx="1159737" cy="2526474"/>
                <a:chOff x="2252110" y="6027996"/>
                <a:chExt cx="1159737" cy="2526474"/>
              </a:xfrm>
            </p:grpSpPr>
            <p:sp>
              <p:nvSpPr>
                <p:cNvPr id="832" name="Google Shape;83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836" name="Google Shape;836;p40"/>
          <p:cNvSpPr/>
          <p:nvPr/>
        </p:nvSpPr>
        <p:spPr>
          <a:xfrm rot="5400000">
            <a:off x="727200" y="1308925"/>
            <a:ext cx="1407000" cy="2861400"/>
          </a:xfrm>
          <a:prstGeom prst="round2SameRect">
            <a:avLst>
              <a:gd name="adj1" fmla="val 10879"/>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7" name="Google Shape;837;p40"/>
          <p:cNvGrpSpPr/>
          <p:nvPr/>
        </p:nvGrpSpPr>
        <p:grpSpPr>
          <a:xfrm>
            <a:off x="4887178" y="1346785"/>
            <a:ext cx="3296997" cy="2590764"/>
            <a:chOff x="4648164" y="1205886"/>
            <a:chExt cx="3476378" cy="2731721"/>
          </a:xfrm>
        </p:grpSpPr>
        <p:grpSp>
          <p:nvGrpSpPr>
            <p:cNvPr id="838" name="Google Shape;838;p40"/>
            <p:cNvGrpSpPr/>
            <p:nvPr/>
          </p:nvGrpSpPr>
          <p:grpSpPr>
            <a:xfrm>
              <a:off x="4648164" y="1205886"/>
              <a:ext cx="3476378" cy="2731721"/>
              <a:chOff x="238125" y="1676700"/>
              <a:chExt cx="2045650" cy="1779275"/>
            </a:xfrm>
          </p:grpSpPr>
          <p:sp>
            <p:nvSpPr>
              <p:cNvPr id="839" name="Google Shape;839;p4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4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4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4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4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4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4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46" name="Google Shape;846;p40"/>
            <p:cNvPicPr preferRelativeResize="0"/>
            <p:nvPr/>
          </p:nvPicPr>
          <p:blipFill rotWithShape="1">
            <a:blip r:embed="rId1"/>
            <a:srcRect/>
            <a:stretch>
              <a:fillRect/>
            </a:stretch>
          </p:blipFill>
          <p:spPr>
            <a:xfrm>
              <a:off x="4824299" y="1346791"/>
              <a:ext cx="3124224" cy="1757179"/>
            </a:xfrm>
            <a:prstGeom prst="rect">
              <a:avLst/>
            </a:prstGeom>
            <a:noFill/>
            <a:ln>
              <a:noFill/>
            </a:ln>
          </p:spPr>
        </p:pic>
      </p:grpSp>
      <p:grpSp>
        <p:nvGrpSpPr>
          <p:cNvPr id="847" name="Google Shape;847;p40"/>
          <p:cNvGrpSpPr/>
          <p:nvPr/>
        </p:nvGrpSpPr>
        <p:grpSpPr>
          <a:xfrm>
            <a:off x="4327508" y="2183527"/>
            <a:ext cx="1320565" cy="1754017"/>
            <a:chOff x="2387869" y="1035249"/>
            <a:chExt cx="2429742" cy="3227263"/>
          </a:xfrm>
        </p:grpSpPr>
        <p:grpSp>
          <p:nvGrpSpPr>
            <p:cNvPr id="848" name="Google Shape;848;p40"/>
            <p:cNvGrpSpPr/>
            <p:nvPr/>
          </p:nvGrpSpPr>
          <p:grpSpPr>
            <a:xfrm>
              <a:off x="2387869" y="1035249"/>
              <a:ext cx="2429742" cy="3227263"/>
              <a:chOff x="3580725" y="2020075"/>
              <a:chExt cx="1344925" cy="1786275"/>
            </a:xfrm>
          </p:grpSpPr>
          <p:sp>
            <p:nvSpPr>
              <p:cNvPr id="849" name="Google Shape;849;p4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4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4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4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4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54" name="Google Shape;854;p40"/>
            <p:cNvPicPr preferRelativeResize="0"/>
            <p:nvPr/>
          </p:nvPicPr>
          <p:blipFill rotWithShape="1">
            <a:blip r:embed="rId2"/>
            <a:srcRect t="108" b="1096"/>
            <a:stretch>
              <a:fillRect/>
            </a:stretch>
          </p:blipFill>
          <p:spPr>
            <a:xfrm>
              <a:off x="2554111" y="1179184"/>
              <a:ext cx="2091597" cy="2756363"/>
            </a:xfrm>
            <a:prstGeom prst="rect">
              <a:avLst/>
            </a:prstGeom>
            <a:noFill/>
            <a:ln>
              <a:noFill/>
            </a:ln>
          </p:spPr>
        </p:pic>
      </p:grpSp>
      <p:grpSp>
        <p:nvGrpSpPr>
          <p:cNvPr id="855" name="Google Shape;855;p40"/>
          <p:cNvGrpSpPr/>
          <p:nvPr/>
        </p:nvGrpSpPr>
        <p:grpSpPr>
          <a:xfrm>
            <a:off x="7807038" y="2805093"/>
            <a:ext cx="619431" cy="1132453"/>
            <a:chOff x="4375205" y="831113"/>
            <a:chExt cx="1904185" cy="3481258"/>
          </a:xfrm>
        </p:grpSpPr>
        <p:grpSp>
          <p:nvGrpSpPr>
            <p:cNvPr id="856" name="Google Shape;856;p40"/>
            <p:cNvGrpSpPr/>
            <p:nvPr/>
          </p:nvGrpSpPr>
          <p:grpSpPr>
            <a:xfrm>
              <a:off x="4375205" y="831113"/>
              <a:ext cx="1904185" cy="3481258"/>
              <a:chOff x="6417224" y="2247097"/>
              <a:chExt cx="951950" cy="1740368"/>
            </a:xfrm>
          </p:grpSpPr>
          <p:sp>
            <p:nvSpPr>
              <p:cNvPr id="857" name="Google Shape;857;p4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4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4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4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4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4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4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64" name="Google Shape;864;p40"/>
            <p:cNvPicPr preferRelativeResize="0"/>
            <p:nvPr/>
          </p:nvPicPr>
          <p:blipFill rotWithShape="1">
            <a:blip r:embed="rId3"/>
            <a:srcRect l="-10" b="-4460"/>
            <a:stretch>
              <a:fillRect/>
            </a:stretch>
          </p:blipFill>
          <p:spPr>
            <a:xfrm>
              <a:off x="4517549" y="1006386"/>
              <a:ext cx="1646057" cy="3056534"/>
            </a:xfrm>
            <a:prstGeom prst="rect">
              <a:avLst/>
            </a:prstGeom>
            <a:noFill/>
            <a:ln>
              <a:noFill/>
            </a:ln>
          </p:spPr>
        </p:pic>
      </p:grpSp>
      <p:sp>
        <p:nvSpPr>
          <p:cNvPr id="865" name="Google Shape;865;p40"/>
          <p:cNvSpPr txBox="1">
            <a:spLocks noGrp="1"/>
          </p:cNvSpPr>
          <p:nvPr>
            <p:ph type="title"/>
          </p:nvPr>
        </p:nvSpPr>
        <p:spPr>
          <a:xfrm>
            <a:off x="0" y="2300500"/>
            <a:ext cx="2762700" cy="84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000">
                <a:latin typeface="Verdana" panose="020B0604030504040204"/>
                <a:ea typeface="Verdana" panose="020B0604030504040204"/>
                <a:cs typeface="Verdana" panose="020B0604030504040204"/>
                <a:sym typeface="Verdana" panose="020B0604030504040204"/>
              </a:rPr>
              <a:t>MOCKUPS</a:t>
            </a:r>
            <a:endParaRPr sz="4000">
              <a:latin typeface="Verdana" panose="020B0604030504040204"/>
              <a:ea typeface="Verdana" panose="020B0604030504040204"/>
              <a:cs typeface="Verdana" panose="020B0604030504040204"/>
              <a:sym typeface="Verdana" panose="020B0604030504040204"/>
            </a:endParaRPr>
          </a:p>
        </p:txBody>
      </p:sp>
      <p:grpSp>
        <p:nvGrpSpPr>
          <p:cNvPr id="866" name="Google Shape;866;p40"/>
          <p:cNvGrpSpPr/>
          <p:nvPr/>
        </p:nvGrpSpPr>
        <p:grpSpPr>
          <a:xfrm flipH="1">
            <a:off x="1158239" y="1600193"/>
            <a:ext cx="446222" cy="77476"/>
            <a:chOff x="6146875" y="1767300"/>
            <a:chExt cx="331025" cy="57475"/>
          </a:xfrm>
        </p:grpSpPr>
        <p:sp>
          <p:nvSpPr>
            <p:cNvPr id="867" name="Google Shape;867;p40"/>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40"/>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40"/>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0" name="Google Shape;870;p40"/>
          <p:cNvGrpSpPr/>
          <p:nvPr/>
        </p:nvGrpSpPr>
        <p:grpSpPr>
          <a:xfrm flipH="1">
            <a:off x="1209473" y="2300490"/>
            <a:ext cx="343769" cy="77476"/>
            <a:chOff x="6146875" y="1767300"/>
            <a:chExt cx="331025" cy="57475"/>
          </a:xfrm>
        </p:grpSpPr>
        <p:sp>
          <p:nvSpPr>
            <p:cNvPr id="871" name="Google Shape;871;p40"/>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40"/>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40"/>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41"/>
          <p:cNvPicPr preferRelativeResize="0"/>
          <p:nvPr/>
        </p:nvPicPr>
        <p:blipFill>
          <a:blip r:embed="rId1"/>
          <a:stretch>
            <a:fillRect/>
          </a:stretch>
        </p:blipFill>
        <p:spPr>
          <a:xfrm>
            <a:off x="1342750" y="976175"/>
            <a:ext cx="2565100" cy="4077875"/>
          </a:xfrm>
          <a:prstGeom prst="rect">
            <a:avLst/>
          </a:prstGeom>
          <a:noFill/>
          <a:ln>
            <a:noFill/>
          </a:ln>
        </p:spPr>
      </p:pic>
      <p:pic>
        <p:nvPicPr>
          <p:cNvPr id="879" name="Google Shape;879;p41"/>
          <p:cNvPicPr preferRelativeResize="0"/>
          <p:nvPr/>
        </p:nvPicPr>
        <p:blipFill>
          <a:blip r:embed="rId2"/>
          <a:stretch>
            <a:fillRect/>
          </a:stretch>
        </p:blipFill>
        <p:spPr>
          <a:xfrm>
            <a:off x="5816575" y="931825"/>
            <a:ext cx="2488175" cy="4254050"/>
          </a:xfrm>
          <a:prstGeom prst="rect">
            <a:avLst/>
          </a:prstGeom>
          <a:noFill/>
          <a:ln>
            <a:noFill/>
          </a:ln>
        </p:spPr>
      </p:pic>
      <p:sp>
        <p:nvSpPr>
          <p:cNvPr id="880" name="Google Shape;880;p41"/>
          <p:cNvSpPr txBox="1"/>
          <p:nvPr/>
        </p:nvSpPr>
        <p:spPr>
          <a:xfrm>
            <a:off x="3369900" y="136525"/>
            <a:ext cx="25206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ora"/>
                <a:ea typeface="Lora"/>
                <a:cs typeface="Lora"/>
                <a:sym typeface="Lora"/>
              </a:rPr>
              <a:t>User mockups</a:t>
            </a:r>
            <a:endParaRPr sz="2400" b="1">
              <a:latin typeface="Lora"/>
              <a:ea typeface="Lora"/>
              <a:cs typeface="Lora"/>
              <a:sym typeface="Lora"/>
            </a:endParaRPr>
          </a:p>
        </p:txBody>
      </p:sp>
      <p:grpSp>
        <p:nvGrpSpPr>
          <p:cNvPr id="881" name="Google Shape;881;p41"/>
          <p:cNvGrpSpPr/>
          <p:nvPr/>
        </p:nvGrpSpPr>
        <p:grpSpPr>
          <a:xfrm flipH="1">
            <a:off x="4273663" y="607393"/>
            <a:ext cx="335038" cy="58176"/>
            <a:chOff x="3463225" y="2813875"/>
            <a:chExt cx="331000" cy="57475"/>
          </a:xfrm>
        </p:grpSpPr>
        <p:sp>
          <p:nvSpPr>
            <p:cNvPr id="882" name="Google Shape;882;p41"/>
            <p:cNvSpPr/>
            <p:nvPr/>
          </p:nvSpPr>
          <p:spPr>
            <a:xfrm>
              <a:off x="3593600" y="2813875"/>
              <a:ext cx="74125" cy="57475"/>
            </a:xfrm>
            <a:custGeom>
              <a:avLst/>
              <a:gdLst/>
              <a:ahLst/>
              <a:cxnLst/>
              <a:rect l="l" t="t" r="r" b="b"/>
              <a:pathLst>
                <a:path w="2965" h="2299" extrusionOk="0">
                  <a:moveTo>
                    <a:pt x="1488" y="0"/>
                  </a:moveTo>
                  <a:cubicBezTo>
                    <a:pt x="0" y="0"/>
                    <a:pt x="0" y="2298"/>
                    <a:pt x="1488" y="2298"/>
                  </a:cubicBezTo>
                  <a:cubicBezTo>
                    <a:pt x="2965" y="2298"/>
                    <a:pt x="2965" y="0"/>
                    <a:pt x="1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41"/>
            <p:cNvSpPr/>
            <p:nvPr/>
          </p:nvSpPr>
          <p:spPr>
            <a:xfrm>
              <a:off x="3463225" y="2813875"/>
              <a:ext cx="74125" cy="57475"/>
            </a:xfrm>
            <a:custGeom>
              <a:avLst/>
              <a:gdLst/>
              <a:ahLst/>
              <a:cxnLst/>
              <a:rect l="l" t="t" r="r" b="b"/>
              <a:pathLst>
                <a:path w="2965" h="2299" extrusionOk="0">
                  <a:moveTo>
                    <a:pt x="1477" y="0"/>
                  </a:moveTo>
                  <a:cubicBezTo>
                    <a:pt x="0" y="0"/>
                    <a:pt x="0" y="2298"/>
                    <a:pt x="1477" y="2298"/>
                  </a:cubicBezTo>
                  <a:cubicBezTo>
                    <a:pt x="2965" y="2298"/>
                    <a:pt x="2965" y="0"/>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41"/>
            <p:cNvSpPr/>
            <p:nvPr/>
          </p:nvSpPr>
          <p:spPr>
            <a:xfrm>
              <a:off x="3720100" y="2813875"/>
              <a:ext cx="74125" cy="57475"/>
            </a:xfrm>
            <a:custGeom>
              <a:avLst/>
              <a:gdLst/>
              <a:ahLst/>
              <a:cxnLst/>
              <a:rect l="l" t="t" r="r" b="b"/>
              <a:pathLst>
                <a:path w="2965" h="2299" extrusionOk="0">
                  <a:moveTo>
                    <a:pt x="1489" y="0"/>
                  </a:moveTo>
                  <a:cubicBezTo>
                    <a:pt x="0" y="0"/>
                    <a:pt x="0" y="2298"/>
                    <a:pt x="1489" y="2298"/>
                  </a:cubicBezTo>
                  <a:cubicBezTo>
                    <a:pt x="2965" y="2298"/>
                    <a:pt x="2965" y="0"/>
                    <a:pt x="1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42"/>
          <p:cNvPicPr preferRelativeResize="0"/>
          <p:nvPr/>
        </p:nvPicPr>
        <p:blipFill>
          <a:blip r:embed="rId1"/>
          <a:stretch>
            <a:fillRect/>
          </a:stretch>
        </p:blipFill>
        <p:spPr>
          <a:xfrm>
            <a:off x="1087575" y="512350"/>
            <a:ext cx="2468675" cy="4008300"/>
          </a:xfrm>
          <a:prstGeom prst="rect">
            <a:avLst/>
          </a:prstGeom>
          <a:noFill/>
          <a:ln>
            <a:noFill/>
          </a:ln>
        </p:spPr>
      </p:pic>
      <p:pic>
        <p:nvPicPr>
          <p:cNvPr id="890" name="Google Shape;890;p42"/>
          <p:cNvPicPr preferRelativeResize="0"/>
          <p:nvPr/>
        </p:nvPicPr>
        <p:blipFill>
          <a:blip r:embed="rId2"/>
          <a:stretch>
            <a:fillRect/>
          </a:stretch>
        </p:blipFill>
        <p:spPr>
          <a:xfrm>
            <a:off x="5261175" y="403113"/>
            <a:ext cx="2685125" cy="422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43"/>
          <p:cNvPicPr preferRelativeResize="0"/>
          <p:nvPr/>
        </p:nvPicPr>
        <p:blipFill>
          <a:blip r:embed="rId1"/>
          <a:stretch>
            <a:fillRect/>
          </a:stretch>
        </p:blipFill>
        <p:spPr>
          <a:xfrm>
            <a:off x="865500" y="176663"/>
            <a:ext cx="2843050" cy="4790175"/>
          </a:xfrm>
          <a:prstGeom prst="rect">
            <a:avLst/>
          </a:prstGeom>
          <a:noFill/>
          <a:ln>
            <a:noFill/>
          </a:ln>
        </p:spPr>
      </p:pic>
      <p:pic>
        <p:nvPicPr>
          <p:cNvPr id="896" name="Google Shape;896;p43"/>
          <p:cNvPicPr preferRelativeResize="0"/>
          <p:nvPr/>
        </p:nvPicPr>
        <p:blipFill>
          <a:blip r:embed="rId2"/>
          <a:stretch>
            <a:fillRect/>
          </a:stretch>
        </p:blipFill>
        <p:spPr>
          <a:xfrm>
            <a:off x="5449850" y="87900"/>
            <a:ext cx="2758671" cy="479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44"/>
          <p:cNvPicPr preferRelativeResize="0"/>
          <p:nvPr/>
        </p:nvPicPr>
        <p:blipFill>
          <a:blip r:embed="rId1"/>
          <a:stretch>
            <a:fillRect/>
          </a:stretch>
        </p:blipFill>
        <p:spPr>
          <a:xfrm>
            <a:off x="391450" y="1171575"/>
            <a:ext cx="3739775" cy="2967050"/>
          </a:xfrm>
          <a:prstGeom prst="rect">
            <a:avLst/>
          </a:prstGeom>
          <a:noFill/>
          <a:ln>
            <a:noFill/>
          </a:ln>
        </p:spPr>
      </p:pic>
      <p:pic>
        <p:nvPicPr>
          <p:cNvPr id="902" name="Google Shape;902;p44"/>
          <p:cNvPicPr preferRelativeResize="0"/>
          <p:nvPr/>
        </p:nvPicPr>
        <p:blipFill>
          <a:blip r:embed="rId2"/>
          <a:stretch>
            <a:fillRect/>
          </a:stretch>
        </p:blipFill>
        <p:spPr>
          <a:xfrm>
            <a:off x="4860600" y="1247775"/>
            <a:ext cx="4051800" cy="2926750"/>
          </a:xfrm>
          <a:prstGeom prst="rect">
            <a:avLst/>
          </a:prstGeom>
          <a:noFill/>
          <a:ln>
            <a:noFill/>
          </a:ln>
        </p:spPr>
      </p:pic>
      <p:sp>
        <p:nvSpPr>
          <p:cNvPr id="903" name="Google Shape;903;p44"/>
          <p:cNvSpPr txBox="1"/>
          <p:nvPr/>
        </p:nvSpPr>
        <p:spPr>
          <a:xfrm>
            <a:off x="3406300" y="271250"/>
            <a:ext cx="26184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latin typeface="Lora"/>
                <a:ea typeface="Lora"/>
                <a:cs typeface="Lora"/>
                <a:sym typeface="Lora"/>
              </a:rPr>
              <a:t>Admin mockups</a:t>
            </a:r>
            <a:endParaRPr sz="2400" b="1" dirty="0">
              <a:latin typeface="Lora"/>
              <a:ea typeface="Lora"/>
              <a:cs typeface="Lora"/>
              <a:sym typeface="Lora"/>
            </a:endParaRPr>
          </a:p>
        </p:txBody>
      </p:sp>
      <p:grpSp>
        <p:nvGrpSpPr>
          <p:cNvPr id="904" name="Google Shape;904;p44"/>
          <p:cNvGrpSpPr/>
          <p:nvPr/>
        </p:nvGrpSpPr>
        <p:grpSpPr>
          <a:xfrm flipH="1">
            <a:off x="4342088" y="713143"/>
            <a:ext cx="335038" cy="58176"/>
            <a:chOff x="3463225" y="2813875"/>
            <a:chExt cx="331000" cy="57475"/>
          </a:xfrm>
        </p:grpSpPr>
        <p:sp>
          <p:nvSpPr>
            <p:cNvPr id="905" name="Google Shape;905;p44"/>
            <p:cNvSpPr/>
            <p:nvPr/>
          </p:nvSpPr>
          <p:spPr>
            <a:xfrm>
              <a:off x="3593600" y="2813875"/>
              <a:ext cx="74125" cy="57475"/>
            </a:xfrm>
            <a:custGeom>
              <a:avLst/>
              <a:gdLst/>
              <a:ahLst/>
              <a:cxnLst/>
              <a:rect l="l" t="t" r="r" b="b"/>
              <a:pathLst>
                <a:path w="2965" h="2299" extrusionOk="0">
                  <a:moveTo>
                    <a:pt x="1488" y="0"/>
                  </a:moveTo>
                  <a:cubicBezTo>
                    <a:pt x="0" y="0"/>
                    <a:pt x="0" y="2298"/>
                    <a:pt x="1488" y="2298"/>
                  </a:cubicBezTo>
                  <a:cubicBezTo>
                    <a:pt x="2965" y="2298"/>
                    <a:pt x="2965" y="0"/>
                    <a:pt x="1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44"/>
            <p:cNvSpPr/>
            <p:nvPr/>
          </p:nvSpPr>
          <p:spPr>
            <a:xfrm>
              <a:off x="3463225" y="2813875"/>
              <a:ext cx="74125" cy="57475"/>
            </a:xfrm>
            <a:custGeom>
              <a:avLst/>
              <a:gdLst/>
              <a:ahLst/>
              <a:cxnLst/>
              <a:rect l="l" t="t" r="r" b="b"/>
              <a:pathLst>
                <a:path w="2965" h="2299" extrusionOk="0">
                  <a:moveTo>
                    <a:pt x="1477" y="0"/>
                  </a:moveTo>
                  <a:cubicBezTo>
                    <a:pt x="0" y="0"/>
                    <a:pt x="0" y="2298"/>
                    <a:pt x="1477" y="2298"/>
                  </a:cubicBezTo>
                  <a:cubicBezTo>
                    <a:pt x="2965" y="2298"/>
                    <a:pt x="2965" y="0"/>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44"/>
            <p:cNvSpPr/>
            <p:nvPr/>
          </p:nvSpPr>
          <p:spPr>
            <a:xfrm>
              <a:off x="3720100" y="2813875"/>
              <a:ext cx="74125" cy="57475"/>
            </a:xfrm>
            <a:custGeom>
              <a:avLst/>
              <a:gdLst/>
              <a:ahLst/>
              <a:cxnLst/>
              <a:rect l="l" t="t" r="r" b="b"/>
              <a:pathLst>
                <a:path w="2965" h="2299" extrusionOk="0">
                  <a:moveTo>
                    <a:pt x="1489" y="0"/>
                  </a:moveTo>
                  <a:cubicBezTo>
                    <a:pt x="0" y="0"/>
                    <a:pt x="0" y="2298"/>
                    <a:pt x="1489" y="2298"/>
                  </a:cubicBezTo>
                  <a:cubicBezTo>
                    <a:pt x="2965" y="2298"/>
                    <a:pt x="2965" y="0"/>
                    <a:pt x="1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45"/>
          <p:cNvPicPr preferRelativeResize="0"/>
          <p:nvPr/>
        </p:nvPicPr>
        <p:blipFill>
          <a:blip r:embed="rId1"/>
          <a:stretch>
            <a:fillRect/>
          </a:stretch>
        </p:blipFill>
        <p:spPr>
          <a:xfrm>
            <a:off x="152400" y="829825"/>
            <a:ext cx="3987851" cy="3170675"/>
          </a:xfrm>
          <a:prstGeom prst="rect">
            <a:avLst/>
          </a:prstGeom>
          <a:noFill/>
          <a:ln w="9525" cap="flat" cmpd="sng">
            <a:solidFill>
              <a:srgbClr val="000000"/>
            </a:solidFill>
            <a:prstDash val="solid"/>
            <a:round/>
            <a:headEnd type="none" w="sm" len="sm"/>
            <a:tailEnd type="none" w="sm" len="sm"/>
          </a:ln>
        </p:spPr>
      </p:pic>
      <p:pic>
        <p:nvPicPr>
          <p:cNvPr id="913" name="Google Shape;913;p45"/>
          <p:cNvPicPr preferRelativeResize="0"/>
          <p:nvPr/>
        </p:nvPicPr>
        <p:blipFill>
          <a:blip r:embed="rId2"/>
          <a:stretch>
            <a:fillRect/>
          </a:stretch>
        </p:blipFill>
        <p:spPr>
          <a:xfrm>
            <a:off x="4543325" y="792925"/>
            <a:ext cx="4369575" cy="3170675"/>
          </a:xfrm>
          <a:prstGeom prst="rect">
            <a:avLst/>
          </a:prstGeom>
          <a:noFill/>
          <a:ln>
            <a:noFill/>
          </a:ln>
        </p:spPr>
      </p:pic>
      <p:cxnSp>
        <p:nvCxnSpPr>
          <p:cNvPr id="914" name="Google Shape;914;p45"/>
          <p:cNvCxnSpPr/>
          <p:nvPr/>
        </p:nvCxnSpPr>
        <p:spPr>
          <a:xfrm>
            <a:off x="174925" y="831900"/>
            <a:ext cx="3953700" cy="18000"/>
          </a:xfrm>
          <a:prstGeom prst="straightConnector1">
            <a:avLst/>
          </a:prstGeom>
          <a:noFill/>
          <a:ln w="9525" cap="flat" cmpd="sng">
            <a:solidFill>
              <a:srgbClr val="000000"/>
            </a:solidFill>
            <a:prstDash val="solid"/>
            <a:round/>
            <a:headEnd type="none" w="med" len="med"/>
            <a:tailEnd type="none" w="med" len="med"/>
          </a:ln>
        </p:spPr>
      </p:cxnSp>
      <p:cxnSp>
        <p:nvCxnSpPr>
          <p:cNvPr id="915" name="Google Shape;915;p45"/>
          <p:cNvCxnSpPr/>
          <p:nvPr/>
        </p:nvCxnSpPr>
        <p:spPr>
          <a:xfrm flipH="1">
            <a:off x="156925" y="840850"/>
            <a:ext cx="18000" cy="3166500"/>
          </a:xfrm>
          <a:prstGeom prst="straightConnector1">
            <a:avLst/>
          </a:prstGeom>
          <a:noFill/>
          <a:ln w="9525" cap="flat" cmpd="sng">
            <a:solidFill>
              <a:srgbClr val="000000"/>
            </a:solidFill>
            <a:prstDash val="solid"/>
            <a:round/>
            <a:headEnd type="none" w="med" len="med"/>
            <a:tailEnd type="none" w="med" len="med"/>
          </a:ln>
        </p:spPr>
      </p:cxnSp>
      <p:cxnSp>
        <p:nvCxnSpPr>
          <p:cNvPr id="916" name="Google Shape;916;p45"/>
          <p:cNvCxnSpPr/>
          <p:nvPr/>
        </p:nvCxnSpPr>
        <p:spPr>
          <a:xfrm rot="10800000" flipH="1">
            <a:off x="165975" y="3989500"/>
            <a:ext cx="3971700" cy="9000"/>
          </a:xfrm>
          <a:prstGeom prst="straightConnector1">
            <a:avLst/>
          </a:prstGeom>
          <a:noFill/>
          <a:ln w="9525" cap="flat" cmpd="sng">
            <a:solidFill>
              <a:srgbClr val="000000"/>
            </a:solidFill>
            <a:prstDash val="solid"/>
            <a:round/>
            <a:headEnd type="none" w="med" len="med"/>
            <a:tailEnd type="none" w="med" len="med"/>
          </a:ln>
        </p:spPr>
      </p:cxnSp>
      <p:cxnSp>
        <p:nvCxnSpPr>
          <p:cNvPr id="917" name="Google Shape;917;p45"/>
          <p:cNvCxnSpPr/>
          <p:nvPr/>
        </p:nvCxnSpPr>
        <p:spPr>
          <a:xfrm>
            <a:off x="4549150" y="822950"/>
            <a:ext cx="4356300" cy="9000"/>
          </a:xfrm>
          <a:prstGeom prst="straightConnector1">
            <a:avLst/>
          </a:prstGeom>
          <a:noFill/>
          <a:ln w="9525" cap="flat" cmpd="sng">
            <a:solidFill>
              <a:srgbClr val="000000"/>
            </a:solidFill>
            <a:prstDash val="solid"/>
            <a:round/>
            <a:headEnd type="none" w="med" len="med"/>
            <a:tailEnd type="none" w="med" len="med"/>
          </a:ln>
        </p:spPr>
      </p:cxnSp>
      <p:cxnSp>
        <p:nvCxnSpPr>
          <p:cNvPr id="918" name="Google Shape;918;p45"/>
          <p:cNvCxnSpPr/>
          <p:nvPr/>
        </p:nvCxnSpPr>
        <p:spPr>
          <a:xfrm flipH="1">
            <a:off x="4540325" y="822950"/>
            <a:ext cx="26700" cy="3157800"/>
          </a:xfrm>
          <a:prstGeom prst="straightConnector1">
            <a:avLst/>
          </a:prstGeom>
          <a:noFill/>
          <a:ln w="9525" cap="flat" cmpd="sng">
            <a:solidFill>
              <a:srgbClr val="000000"/>
            </a:solidFill>
            <a:prstDash val="solid"/>
            <a:round/>
            <a:headEnd type="none" w="med" len="med"/>
            <a:tailEnd type="none" w="med" len="med"/>
          </a:ln>
        </p:spPr>
      </p:cxnSp>
      <p:cxnSp>
        <p:nvCxnSpPr>
          <p:cNvPr id="919" name="Google Shape;919;p45"/>
          <p:cNvCxnSpPr/>
          <p:nvPr/>
        </p:nvCxnSpPr>
        <p:spPr>
          <a:xfrm rot="10800000" flipH="1">
            <a:off x="4540200" y="3971625"/>
            <a:ext cx="4374300" cy="9000"/>
          </a:xfrm>
          <a:prstGeom prst="straightConnector1">
            <a:avLst/>
          </a:prstGeom>
          <a:noFill/>
          <a:ln w="9525" cap="flat" cmpd="sng">
            <a:solidFill>
              <a:srgbClr val="000000"/>
            </a:solidFill>
            <a:prstDash val="solid"/>
            <a:round/>
            <a:headEnd type="none" w="med" len="med"/>
            <a:tailEnd type="none" w="med" len="med"/>
          </a:ln>
        </p:spPr>
      </p:cxnSp>
      <p:cxnSp>
        <p:nvCxnSpPr>
          <p:cNvPr id="920" name="Google Shape;920;p45"/>
          <p:cNvCxnSpPr/>
          <p:nvPr/>
        </p:nvCxnSpPr>
        <p:spPr>
          <a:xfrm>
            <a:off x="8923350" y="822950"/>
            <a:ext cx="0" cy="31488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46"/>
          <p:cNvPicPr preferRelativeResize="0"/>
          <p:nvPr/>
        </p:nvPicPr>
        <p:blipFill>
          <a:blip r:embed="rId1"/>
          <a:stretch>
            <a:fillRect/>
          </a:stretch>
        </p:blipFill>
        <p:spPr>
          <a:xfrm>
            <a:off x="1777350" y="620774"/>
            <a:ext cx="5861776" cy="4073700"/>
          </a:xfrm>
          <a:prstGeom prst="rect">
            <a:avLst/>
          </a:prstGeom>
          <a:noFill/>
          <a:ln>
            <a:noFill/>
          </a:ln>
        </p:spPr>
      </p:pic>
      <p:cxnSp>
        <p:nvCxnSpPr>
          <p:cNvPr id="926" name="Google Shape;926;p46"/>
          <p:cNvCxnSpPr/>
          <p:nvPr/>
        </p:nvCxnSpPr>
        <p:spPr>
          <a:xfrm>
            <a:off x="7635250" y="635100"/>
            <a:ext cx="18000" cy="4061100"/>
          </a:xfrm>
          <a:prstGeom prst="straightConnector1">
            <a:avLst/>
          </a:prstGeom>
          <a:noFill/>
          <a:ln w="9525" cap="flat" cmpd="sng">
            <a:solidFill>
              <a:srgbClr val="000000"/>
            </a:solidFill>
            <a:prstDash val="solid"/>
            <a:round/>
            <a:headEnd type="none" w="med" len="med"/>
            <a:tailEnd type="none" w="med" len="med"/>
          </a:ln>
        </p:spPr>
      </p:cxnSp>
      <p:cxnSp>
        <p:nvCxnSpPr>
          <p:cNvPr id="927" name="Google Shape;927;p46"/>
          <p:cNvCxnSpPr/>
          <p:nvPr/>
        </p:nvCxnSpPr>
        <p:spPr>
          <a:xfrm rot="10800000" flipH="1">
            <a:off x="1794025" y="4706025"/>
            <a:ext cx="5868000" cy="81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47"/>
          <p:cNvSpPr txBox="1">
            <a:spLocks noGrp="1"/>
          </p:cNvSpPr>
          <p:nvPr>
            <p:ph type="title"/>
          </p:nvPr>
        </p:nvSpPr>
        <p:spPr>
          <a:xfrm>
            <a:off x="200925" y="1356200"/>
            <a:ext cx="4632600" cy="346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Design Thinking and Digital Development Principles</a:t>
            </a: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Applied</a:t>
            </a:r>
            <a:endParaRPr sz="1800" b="1">
              <a:solidFill>
                <a:srgbClr val="000000"/>
              </a:solidFill>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None/>
            </a:pPr>
            <a:endParaRPr sz="1800">
              <a:latin typeface="Verdana" panose="020B0604030504040204"/>
              <a:ea typeface="Verdana" panose="020B0604030504040204"/>
              <a:cs typeface="Verdana" panose="020B0604030504040204"/>
              <a:sym typeface="Verdana" panose="020B0604030504040204"/>
            </a:endParaRPr>
          </a:p>
        </p:txBody>
      </p:sp>
      <p:grpSp>
        <p:nvGrpSpPr>
          <p:cNvPr id="933" name="Google Shape;933;p47"/>
          <p:cNvGrpSpPr/>
          <p:nvPr/>
        </p:nvGrpSpPr>
        <p:grpSpPr>
          <a:xfrm>
            <a:off x="5450028" y="1125125"/>
            <a:ext cx="2953674" cy="3021813"/>
            <a:chOff x="2094000" y="1043125"/>
            <a:chExt cx="3625475" cy="3625450"/>
          </a:xfrm>
        </p:grpSpPr>
        <p:sp>
          <p:nvSpPr>
            <p:cNvPr id="934" name="Google Shape;934;p47"/>
            <p:cNvSpPr/>
            <p:nvPr/>
          </p:nvSpPr>
          <p:spPr>
            <a:xfrm>
              <a:off x="3358450" y="3119850"/>
              <a:ext cx="2311625" cy="1548725"/>
            </a:xfrm>
            <a:custGeom>
              <a:avLst/>
              <a:gdLst/>
              <a:ahLst/>
              <a:cxnLst/>
              <a:rect l="l" t="t" r="r" b="b"/>
              <a:pathLst>
                <a:path w="92465" h="61949" extrusionOk="0">
                  <a:moveTo>
                    <a:pt x="46875" y="1"/>
                  </a:moveTo>
                  <a:cubicBezTo>
                    <a:pt x="44280" y="6156"/>
                    <a:pt x="39469" y="11145"/>
                    <a:pt x="33433" y="13979"/>
                  </a:cubicBezTo>
                  <a:cubicBezTo>
                    <a:pt x="30171" y="15515"/>
                    <a:pt x="26539" y="16408"/>
                    <a:pt x="22705" y="16515"/>
                  </a:cubicBezTo>
                  <a:lnTo>
                    <a:pt x="22705" y="16539"/>
                  </a:lnTo>
                  <a:cubicBezTo>
                    <a:pt x="10168" y="16539"/>
                    <a:pt x="0" y="26695"/>
                    <a:pt x="0" y="39244"/>
                  </a:cubicBezTo>
                  <a:cubicBezTo>
                    <a:pt x="0" y="51674"/>
                    <a:pt x="10001" y="61770"/>
                    <a:pt x="22396" y="61937"/>
                  </a:cubicBezTo>
                  <a:cubicBezTo>
                    <a:pt x="22503" y="61937"/>
                    <a:pt x="22610" y="61949"/>
                    <a:pt x="22705" y="61949"/>
                  </a:cubicBezTo>
                  <a:cubicBezTo>
                    <a:pt x="23122" y="61949"/>
                    <a:pt x="23539" y="61937"/>
                    <a:pt x="23944" y="61913"/>
                  </a:cubicBezTo>
                  <a:cubicBezTo>
                    <a:pt x="29992" y="61747"/>
                    <a:pt x="35850" y="60842"/>
                    <a:pt x="41434" y="59294"/>
                  </a:cubicBezTo>
                  <a:cubicBezTo>
                    <a:pt x="62734" y="53376"/>
                    <a:pt x="80070" y="37982"/>
                    <a:pt x="88630" y="17932"/>
                  </a:cubicBezTo>
                  <a:cubicBezTo>
                    <a:pt x="90226" y="14217"/>
                    <a:pt x="91512" y="10324"/>
                    <a:pt x="92464" y="6311"/>
                  </a:cubicBezTo>
                  <a:lnTo>
                    <a:pt x="92464" y="6311"/>
                  </a:lnTo>
                  <a:cubicBezTo>
                    <a:pt x="87428" y="12121"/>
                    <a:pt x="80010" y="15800"/>
                    <a:pt x="71735" y="15800"/>
                  </a:cubicBezTo>
                  <a:cubicBezTo>
                    <a:pt x="60758" y="15800"/>
                    <a:pt x="51269" y="9323"/>
                    <a:pt x="46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47"/>
            <p:cNvSpPr/>
            <p:nvPr/>
          </p:nvSpPr>
          <p:spPr>
            <a:xfrm>
              <a:off x="2094000" y="2288200"/>
              <a:ext cx="1544850" cy="2328300"/>
            </a:xfrm>
            <a:custGeom>
              <a:avLst/>
              <a:gdLst/>
              <a:ahLst/>
              <a:cxnLst/>
              <a:rect l="l" t="t" r="r" b="b"/>
              <a:pathLst>
                <a:path w="61794" h="93132" extrusionOk="0">
                  <a:moveTo>
                    <a:pt x="22706" y="1"/>
                  </a:moveTo>
                  <a:cubicBezTo>
                    <a:pt x="10168" y="1"/>
                    <a:pt x="0" y="10169"/>
                    <a:pt x="0" y="22706"/>
                  </a:cubicBezTo>
                  <a:cubicBezTo>
                    <a:pt x="0" y="29064"/>
                    <a:pt x="822" y="35231"/>
                    <a:pt x="2358" y="41113"/>
                  </a:cubicBezTo>
                  <a:cubicBezTo>
                    <a:pt x="7501" y="60770"/>
                    <a:pt x="20658" y="77165"/>
                    <a:pt x="38160" y="86583"/>
                  </a:cubicBezTo>
                  <a:cubicBezTo>
                    <a:pt x="43470" y="89452"/>
                    <a:pt x="49197" y="91667"/>
                    <a:pt x="55210" y="93131"/>
                  </a:cubicBezTo>
                  <a:cubicBezTo>
                    <a:pt x="49471" y="88095"/>
                    <a:pt x="45840" y="80725"/>
                    <a:pt x="45840" y="72510"/>
                  </a:cubicBezTo>
                  <a:cubicBezTo>
                    <a:pt x="45840" y="61473"/>
                    <a:pt x="52388" y="51948"/>
                    <a:pt x="61794" y="47590"/>
                  </a:cubicBezTo>
                  <a:cubicBezTo>
                    <a:pt x="55579" y="44911"/>
                    <a:pt x="50566" y="39982"/>
                    <a:pt x="47792" y="33826"/>
                  </a:cubicBezTo>
                  <a:cubicBezTo>
                    <a:pt x="46268" y="30433"/>
                    <a:pt x="45411" y="26671"/>
                    <a:pt x="45411" y="22706"/>
                  </a:cubicBezTo>
                  <a:cubicBezTo>
                    <a:pt x="45411" y="10169"/>
                    <a:pt x="35255" y="1"/>
                    <a:pt x="2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47"/>
            <p:cNvSpPr/>
            <p:nvPr/>
          </p:nvSpPr>
          <p:spPr>
            <a:xfrm>
              <a:off x="4188300" y="1105025"/>
              <a:ext cx="1531175" cy="2291375"/>
            </a:xfrm>
            <a:custGeom>
              <a:avLst/>
              <a:gdLst/>
              <a:ahLst/>
              <a:cxnLst/>
              <a:rect l="l" t="t" r="r" b="b"/>
              <a:pathLst>
                <a:path w="61247" h="91655" extrusionOk="0">
                  <a:moveTo>
                    <a:pt x="7573" y="1"/>
                  </a:moveTo>
                  <a:lnTo>
                    <a:pt x="7573" y="1"/>
                  </a:lnTo>
                  <a:cubicBezTo>
                    <a:pt x="13050" y="5025"/>
                    <a:pt x="16491" y="12228"/>
                    <a:pt x="16491" y="20229"/>
                  </a:cubicBezTo>
                  <a:cubicBezTo>
                    <a:pt x="16491" y="31469"/>
                    <a:pt x="9693" y="41149"/>
                    <a:pt x="1" y="45399"/>
                  </a:cubicBezTo>
                  <a:cubicBezTo>
                    <a:pt x="429" y="45590"/>
                    <a:pt x="858" y="45792"/>
                    <a:pt x="1275" y="46018"/>
                  </a:cubicBezTo>
                  <a:cubicBezTo>
                    <a:pt x="6478" y="48733"/>
                    <a:pt x="10669" y="53079"/>
                    <a:pt x="13205" y="58377"/>
                  </a:cubicBezTo>
                  <a:cubicBezTo>
                    <a:pt x="14741" y="61603"/>
                    <a:pt x="15646" y="65175"/>
                    <a:pt x="15800" y="68950"/>
                  </a:cubicBezTo>
                  <a:lnTo>
                    <a:pt x="15824" y="68950"/>
                  </a:lnTo>
                  <a:cubicBezTo>
                    <a:pt x="15824" y="81487"/>
                    <a:pt x="25992" y="91655"/>
                    <a:pt x="38541" y="91655"/>
                  </a:cubicBezTo>
                  <a:cubicBezTo>
                    <a:pt x="50936" y="91655"/>
                    <a:pt x="60997" y="81725"/>
                    <a:pt x="61235" y="69390"/>
                  </a:cubicBezTo>
                  <a:cubicBezTo>
                    <a:pt x="61235" y="69247"/>
                    <a:pt x="61247" y="69092"/>
                    <a:pt x="61247" y="68950"/>
                  </a:cubicBezTo>
                  <a:cubicBezTo>
                    <a:pt x="61247" y="68497"/>
                    <a:pt x="61235" y="68045"/>
                    <a:pt x="61199" y="67604"/>
                  </a:cubicBezTo>
                  <a:cubicBezTo>
                    <a:pt x="61008" y="61544"/>
                    <a:pt x="60056" y="55686"/>
                    <a:pt x="58472" y="50102"/>
                  </a:cubicBezTo>
                  <a:cubicBezTo>
                    <a:pt x="53329" y="32064"/>
                    <a:pt x="41399" y="16919"/>
                    <a:pt x="25611" y="7585"/>
                  </a:cubicBezTo>
                  <a:cubicBezTo>
                    <a:pt x="20039" y="4287"/>
                    <a:pt x="13979" y="1715"/>
                    <a:pt x="7573" y="1"/>
                  </a:cubicBezTo>
                  <a:close/>
                </a:path>
              </a:pathLst>
            </a:cu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47"/>
            <p:cNvSpPr/>
            <p:nvPr/>
          </p:nvSpPr>
          <p:spPr>
            <a:xfrm>
              <a:off x="2152925" y="1043125"/>
              <a:ext cx="2329200" cy="1534725"/>
            </a:xfrm>
            <a:custGeom>
              <a:avLst/>
              <a:gdLst/>
              <a:ahLst/>
              <a:cxnLst/>
              <a:rect l="l" t="t" r="r" b="b"/>
              <a:pathLst>
                <a:path w="93168" h="61389" extrusionOk="0">
                  <a:moveTo>
                    <a:pt x="70153" y="0"/>
                  </a:moveTo>
                  <a:cubicBezTo>
                    <a:pt x="63949" y="0"/>
                    <a:pt x="57925" y="786"/>
                    <a:pt x="52174" y="2250"/>
                  </a:cubicBezTo>
                  <a:cubicBezTo>
                    <a:pt x="30564" y="7751"/>
                    <a:pt x="12848" y="22943"/>
                    <a:pt x="3918" y="42946"/>
                  </a:cubicBezTo>
                  <a:cubicBezTo>
                    <a:pt x="2323" y="46518"/>
                    <a:pt x="1013" y="50256"/>
                    <a:pt x="1" y="54102"/>
                  </a:cubicBezTo>
                  <a:cubicBezTo>
                    <a:pt x="5025" y="48554"/>
                    <a:pt x="12288" y="45053"/>
                    <a:pt x="20349" y="45053"/>
                  </a:cubicBezTo>
                  <a:cubicBezTo>
                    <a:pt x="31529" y="45053"/>
                    <a:pt x="41161" y="51780"/>
                    <a:pt x="45447" y="61389"/>
                  </a:cubicBezTo>
                  <a:cubicBezTo>
                    <a:pt x="48174" y="55316"/>
                    <a:pt x="53091" y="50435"/>
                    <a:pt x="59187" y="47732"/>
                  </a:cubicBezTo>
                  <a:cubicBezTo>
                    <a:pt x="62544" y="46244"/>
                    <a:pt x="66247" y="45410"/>
                    <a:pt x="70153" y="45410"/>
                  </a:cubicBezTo>
                  <a:cubicBezTo>
                    <a:pt x="70414" y="45410"/>
                    <a:pt x="70676" y="45434"/>
                    <a:pt x="70926" y="45434"/>
                  </a:cubicBezTo>
                  <a:lnTo>
                    <a:pt x="70926" y="45399"/>
                  </a:lnTo>
                  <a:cubicBezTo>
                    <a:pt x="83249" y="45149"/>
                    <a:pt x="93167" y="35088"/>
                    <a:pt x="93167" y="22705"/>
                  </a:cubicBezTo>
                  <a:cubicBezTo>
                    <a:pt x="93167" y="10359"/>
                    <a:pt x="83309" y="322"/>
                    <a:pt x="71034" y="12"/>
                  </a:cubicBezTo>
                  <a:lnTo>
                    <a:pt x="70926" y="12"/>
                  </a:lnTo>
                  <a:cubicBezTo>
                    <a:pt x="70772" y="12"/>
                    <a:pt x="70617" y="0"/>
                    <a:pt x="70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8" name="Google Shape;938;p47"/>
          <p:cNvGrpSpPr/>
          <p:nvPr/>
        </p:nvGrpSpPr>
        <p:grpSpPr>
          <a:xfrm>
            <a:off x="5811794" y="2831080"/>
            <a:ext cx="349629" cy="346261"/>
            <a:chOff x="3860250" y="1427025"/>
            <a:chExt cx="487900" cy="483200"/>
          </a:xfrm>
        </p:grpSpPr>
        <p:sp>
          <p:nvSpPr>
            <p:cNvPr id="939" name="Google Shape;939;p4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40" name="Google Shape;940;p4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41" name="Google Shape;941;p4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942" name="Google Shape;942;p47"/>
          <p:cNvSpPr/>
          <p:nvPr/>
        </p:nvSpPr>
        <p:spPr>
          <a:xfrm>
            <a:off x="6475497" y="1451771"/>
            <a:ext cx="349629" cy="34622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943" name="Google Shape;943;p47"/>
          <p:cNvGrpSpPr/>
          <p:nvPr/>
        </p:nvGrpSpPr>
        <p:grpSpPr>
          <a:xfrm>
            <a:off x="7053721" y="3400437"/>
            <a:ext cx="329331" cy="325928"/>
            <a:chOff x="3282325" y="2035675"/>
            <a:chExt cx="459575" cy="454825"/>
          </a:xfrm>
        </p:grpSpPr>
        <p:sp>
          <p:nvSpPr>
            <p:cNvPr id="944" name="Google Shape;944;p4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45" name="Google Shape;945;p4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46" name="Google Shape;946;p4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47" name="Google Shape;947;p4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948" name="Google Shape;948;p47"/>
          <p:cNvSpPr/>
          <p:nvPr/>
        </p:nvSpPr>
        <p:spPr>
          <a:xfrm>
            <a:off x="7779870" y="2170035"/>
            <a:ext cx="284006" cy="346225"/>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949" name="Google Shape;949;p47"/>
          <p:cNvGrpSpPr/>
          <p:nvPr/>
        </p:nvGrpSpPr>
        <p:grpSpPr>
          <a:xfrm flipH="1">
            <a:off x="2181823" y="1044760"/>
            <a:ext cx="492333" cy="80373"/>
            <a:chOff x="6146875" y="1767300"/>
            <a:chExt cx="331025" cy="57475"/>
          </a:xfrm>
        </p:grpSpPr>
        <p:sp>
          <p:nvSpPr>
            <p:cNvPr id="950" name="Google Shape;950;p4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4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4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31"/>
          <p:cNvGrpSpPr/>
          <p:nvPr/>
        </p:nvGrpSpPr>
        <p:grpSpPr>
          <a:xfrm>
            <a:off x="649577" y="1388420"/>
            <a:ext cx="2866712" cy="2735644"/>
            <a:chOff x="1156375" y="351650"/>
            <a:chExt cx="5308725" cy="4999350"/>
          </a:xfrm>
        </p:grpSpPr>
        <p:sp>
          <p:nvSpPr>
            <p:cNvPr id="443" name="Google Shape;443;p31"/>
            <p:cNvSpPr/>
            <p:nvPr/>
          </p:nvSpPr>
          <p:spPr>
            <a:xfrm>
              <a:off x="1388250" y="4883175"/>
              <a:ext cx="5012275" cy="415250"/>
            </a:xfrm>
            <a:custGeom>
              <a:avLst/>
              <a:gdLst/>
              <a:ahLst/>
              <a:cxnLst/>
              <a:rect l="l" t="t" r="r" b="b"/>
              <a:pathLst>
                <a:path w="200491" h="16610" extrusionOk="0">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1"/>
            <p:cNvSpPr/>
            <p:nvPr/>
          </p:nvSpPr>
          <p:spPr>
            <a:xfrm>
              <a:off x="1156375" y="544550"/>
              <a:ext cx="3060825" cy="3061100"/>
            </a:xfrm>
            <a:custGeom>
              <a:avLst/>
              <a:gdLst/>
              <a:ahLst/>
              <a:cxnLst/>
              <a:rect l="l" t="t" r="r" b="b"/>
              <a:pathLst>
                <a:path w="122433" h="122444" extrusionOk="0">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1"/>
            <p:cNvSpPr/>
            <p:nvPr/>
          </p:nvSpPr>
          <p:spPr>
            <a:xfrm>
              <a:off x="4768750" y="2649275"/>
              <a:ext cx="1673425" cy="1673425"/>
            </a:xfrm>
            <a:custGeom>
              <a:avLst/>
              <a:gdLst/>
              <a:ahLst/>
              <a:cxnLst/>
              <a:rect l="l" t="t" r="r" b="b"/>
              <a:pathLst>
                <a:path w="66937" h="66937" extrusionOk="0">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1"/>
            <p:cNvSpPr/>
            <p:nvPr/>
          </p:nvSpPr>
          <p:spPr>
            <a:xfrm>
              <a:off x="1398550" y="2320500"/>
              <a:ext cx="1124700" cy="1165275"/>
            </a:xfrm>
            <a:custGeom>
              <a:avLst/>
              <a:gdLst/>
              <a:ahLst/>
              <a:cxnLst/>
              <a:rect l="l" t="t" r="r" b="b"/>
              <a:pathLst>
                <a:path w="44988" h="46611" extrusionOk="0">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1"/>
            <p:cNvSpPr/>
            <p:nvPr/>
          </p:nvSpPr>
          <p:spPr>
            <a:xfrm>
              <a:off x="1532350" y="2454425"/>
              <a:ext cx="867600" cy="929800"/>
            </a:xfrm>
            <a:custGeom>
              <a:avLst/>
              <a:gdLst/>
              <a:ahLst/>
              <a:cxnLst/>
              <a:rect l="l" t="t" r="r" b="b"/>
              <a:pathLst>
                <a:path w="34704" h="37192" extrusionOk="0">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1"/>
            <p:cNvSpPr/>
            <p:nvPr/>
          </p:nvSpPr>
          <p:spPr>
            <a:xfrm>
              <a:off x="1625450" y="2887225"/>
              <a:ext cx="376200" cy="91825"/>
            </a:xfrm>
            <a:custGeom>
              <a:avLst/>
              <a:gdLst/>
              <a:ahLst/>
              <a:cxnLst/>
              <a:rect l="l" t="t" r="r" b="b"/>
              <a:pathLst>
                <a:path w="15048" h="3673" extrusionOk="0">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1"/>
            <p:cNvSpPr/>
            <p:nvPr/>
          </p:nvSpPr>
          <p:spPr>
            <a:xfrm>
              <a:off x="1859450" y="2503950"/>
              <a:ext cx="35450" cy="362925"/>
            </a:xfrm>
            <a:custGeom>
              <a:avLst/>
              <a:gdLst/>
              <a:ahLst/>
              <a:cxnLst/>
              <a:rect l="l" t="t" r="r" b="b"/>
              <a:pathLst>
                <a:path w="1418" h="14517" extrusionOk="0">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1"/>
            <p:cNvSpPr/>
            <p:nvPr/>
          </p:nvSpPr>
          <p:spPr>
            <a:xfrm>
              <a:off x="1986450" y="3319250"/>
              <a:ext cx="364425" cy="42200"/>
            </a:xfrm>
            <a:custGeom>
              <a:avLst/>
              <a:gdLst/>
              <a:ahLst/>
              <a:cxnLst/>
              <a:rect l="l" t="t" r="r" b="b"/>
              <a:pathLst>
                <a:path w="14577" h="1688" extrusionOk="0">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1"/>
            <p:cNvSpPr/>
            <p:nvPr/>
          </p:nvSpPr>
          <p:spPr>
            <a:xfrm>
              <a:off x="2224275" y="2885475"/>
              <a:ext cx="48950" cy="369550"/>
            </a:xfrm>
            <a:custGeom>
              <a:avLst/>
              <a:gdLst/>
              <a:ahLst/>
              <a:cxnLst/>
              <a:rect l="l" t="t" r="r" b="b"/>
              <a:pathLst>
                <a:path w="1958" h="14782" extrusionOk="0">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1"/>
            <p:cNvSpPr/>
            <p:nvPr/>
          </p:nvSpPr>
          <p:spPr>
            <a:xfrm>
              <a:off x="5292325" y="3485925"/>
              <a:ext cx="1121575" cy="1272825"/>
            </a:xfrm>
            <a:custGeom>
              <a:avLst/>
              <a:gdLst/>
              <a:ahLst/>
              <a:cxnLst/>
              <a:rect l="l" t="t" r="r" b="b"/>
              <a:pathLst>
                <a:path w="44863" h="50913" extrusionOk="0">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1"/>
            <p:cNvSpPr/>
            <p:nvPr/>
          </p:nvSpPr>
          <p:spPr>
            <a:xfrm>
              <a:off x="5449500" y="3623625"/>
              <a:ext cx="766950" cy="1013050"/>
            </a:xfrm>
            <a:custGeom>
              <a:avLst/>
              <a:gdLst/>
              <a:ahLst/>
              <a:cxnLst/>
              <a:rect l="l" t="t" r="r" b="b"/>
              <a:pathLst>
                <a:path w="30678" h="40522" extrusionOk="0">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1"/>
            <p:cNvSpPr/>
            <p:nvPr/>
          </p:nvSpPr>
          <p:spPr>
            <a:xfrm>
              <a:off x="5778225" y="3794250"/>
              <a:ext cx="26850" cy="377025"/>
            </a:xfrm>
            <a:custGeom>
              <a:avLst/>
              <a:gdLst/>
              <a:ahLst/>
              <a:cxnLst/>
              <a:rect l="l" t="t" r="r" b="b"/>
              <a:pathLst>
                <a:path w="1074" h="15081" extrusionOk="0">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1"/>
            <p:cNvSpPr/>
            <p:nvPr/>
          </p:nvSpPr>
          <p:spPr>
            <a:xfrm>
              <a:off x="5867625" y="3954300"/>
              <a:ext cx="359225" cy="95325"/>
            </a:xfrm>
            <a:custGeom>
              <a:avLst/>
              <a:gdLst/>
              <a:ahLst/>
              <a:cxnLst/>
              <a:rect l="l" t="t" r="r" b="b"/>
              <a:pathLst>
                <a:path w="14369" h="3813" extrusionOk="0">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1"/>
            <p:cNvSpPr/>
            <p:nvPr/>
          </p:nvSpPr>
          <p:spPr>
            <a:xfrm>
              <a:off x="5419125" y="4227075"/>
              <a:ext cx="79050" cy="354350"/>
            </a:xfrm>
            <a:custGeom>
              <a:avLst/>
              <a:gdLst/>
              <a:ahLst/>
              <a:cxnLst/>
              <a:rect l="l" t="t" r="r" b="b"/>
              <a:pathLst>
                <a:path w="3162" h="14174" extrusionOk="0">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1"/>
            <p:cNvSpPr/>
            <p:nvPr/>
          </p:nvSpPr>
          <p:spPr>
            <a:xfrm>
              <a:off x="5552250" y="4379775"/>
              <a:ext cx="366150" cy="104325"/>
            </a:xfrm>
            <a:custGeom>
              <a:avLst/>
              <a:gdLst/>
              <a:ahLst/>
              <a:cxnLst/>
              <a:rect l="l" t="t" r="r" b="b"/>
              <a:pathLst>
                <a:path w="14646" h="4173" extrusionOk="0">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1"/>
            <p:cNvSpPr/>
            <p:nvPr/>
          </p:nvSpPr>
          <p:spPr>
            <a:xfrm>
              <a:off x="5403925" y="861275"/>
              <a:ext cx="1061175" cy="772100"/>
            </a:xfrm>
            <a:custGeom>
              <a:avLst/>
              <a:gdLst/>
              <a:ahLst/>
              <a:cxnLst/>
              <a:rect l="l" t="t" r="r" b="b"/>
              <a:pathLst>
                <a:path w="42447" h="30884" extrusionOk="0">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1"/>
            <p:cNvSpPr/>
            <p:nvPr/>
          </p:nvSpPr>
          <p:spPr>
            <a:xfrm>
              <a:off x="5555750" y="960425"/>
              <a:ext cx="749500" cy="546675"/>
            </a:xfrm>
            <a:custGeom>
              <a:avLst/>
              <a:gdLst/>
              <a:ahLst/>
              <a:cxnLst/>
              <a:rect l="l" t="t" r="r" b="b"/>
              <a:pathLst>
                <a:path w="29980" h="21867" extrusionOk="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1"/>
            <p:cNvSpPr/>
            <p:nvPr/>
          </p:nvSpPr>
          <p:spPr>
            <a:xfrm>
              <a:off x="5995075" y="911250"/>
              <a:ext cx="66200" cy="266000"/>
            </a:xfrm>
            <a:custGeom>
              <a:avLst/>
              <a:gdLst/>
              <a:ahLst/>
              <a:cxnLst/>
              <a:rect l="l" t="t" r="r" b="b"/>
              <a:pathLst>
                <a:path w="2648" h="10640" extrusionOk="0">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1"/>
            <p:cNvSpPr/>
            <p:nvPr/>
          </p:nvSpPr>
          <p:spPr>
            <a:xfrm>
              <a:off x="5935625" y="1204375"/>
              <a:ext cx="267800" cy="45850"/>
            </a:xfrm>
            <a:custGeom>
              <a:avLst/>
              <a:gdLst/>
              <a:ahLst/>
              <a:cxnLst/>
              <a:rect l="l" t="t" r="r" b="b"/>
              <a:pathLst>
                <a:path w="10712" h="1834" extrusionOk="0">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1"/>
            <p:cNvSpPr/>
            <p:nvPr/>
          </p:nvSpPr>
          <p:spPr>
            <a:xfrm>
              <a:off x="5747125" y="1043000"/>
              <a:ext cx="35525" cy="306325"/>
            </a:xfrm>
            <a:custGeom>
              <a:avLst/>
              <a:gdLst/>
              <a:ahLst/>
              <a:cxnLst/>
              <a:rect l="l" t="t" r="r" b="b"/>
              <a:pathLst>
                <a:path w="1421" h="12253" extrusionOk="0">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1"/>
            <p:cNvSpPr/>
            <p:nvPr/>
          </p:nvSpPr>
          <p:spPr>
            <a:xfrm>
              <a:off x="5704000" y="1378975"/>
              <a:ext cx="303075" cy="45000"/>
            </a:xfrm>
            <a:custGeom>
              <a:avLst/>
              <a:gdLst/>
              <a:ahLst/>
              <a:cxnLst/>
              <a:rect l="l" t="t" r="r" b="b"/>
              <a:pathLst>
                <a:path w="12123" h="1800" extrusionOk="0">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31"/>
            <p:cNvSpPr/>
            <p:nvPr/>
          </p:nvSpPr>
          <p:spPr>
            <a:xfrm>
              <a:off x="1735625" y="1098475"/>
              <a:ext cx="977525" cy="857850"/>
            </a:xfrm>
            <a:custGeom>
              <a:avLst/>
              <a:gdLst/>
              <a:ahLst/>
              <a:cxnLst/>
              <a:rect l="l" t="t" r="r" b="b"/>
              <a:pathLst>
                <a:path w="39101" h="34314" extrusionOk="0">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31"/>
            <p:cNvSpPr/>
            <p:nvPr/>
          </p:nvSpPr>
          <p:spPr>
            <a:xfrm>
              <a:off x="1907125" y="1681000"/>
              <a:ext cx="479625" cy="170975"/>
            </a:xfrm>
            <a:custGeom>
              <a:avLst/>
              <a:gdLst/>
              <a:ahLst/>
              <a:cxnLst/>
              <a:rect l="l" t="t" r="r" b="b"/>
              <a:pathLst>
                <a:path w="19185" h="6839" extrusionOk="0">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1"/>
            <p:cNvSpPr/>
            <p:nvPr/>
          </p:nvSpPr>
          <p:spPr>
            <a:xfrm>
              <a:off x="2093325" y="1258950"/>
              <a:ext cx="291500" cy="588700"/>
            </a:xfrm>
            <a:custGeom>
              <a:avLst/>
              <a:gdLst/>
              <a:ahLst/>
              <a:cxnLst/>
              <a:rect l="l" t="t" r="r" b="b"/>
              <a:pathLst>
                <a:path w="11660" h="23548" extrusionOk="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1"/>
            <p:cNvSpPr/>
            <p:nvPr/>
          </p:nvSpPr>
          <p:spPr>
            <a:xfrm>
              <a:off x="2364650" y="1329450"/>
              <a:ext cx="211575" cy="517650"/>
            </a:xfrm>
            <a:custGeom>
              <a:avLst/>
              <a:gdLst/>
              <a:ahLst/>
              <a:cxnLst/>
              <a:rect l="l" t="t" r="r" b="b"/>
              <a:pathLst>
                <a:path w="8463" h="20706" extrusionOk="0">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1"/>
            <p:cNvSpPr/>
            <p:nvPr/>
          </p:nvSpPr>
          <p:spPr>
            <a:xfrm>
              <a:off x="1882375" y="4584325"/>
              <a:ext cx="115500" cy="415925"/>
            </a:xfrm>
            <a:custGeom>
              <a:avLst/>
              <a:gdLst/>
              <a:ahLst/>
              <a:cxnLst/>
              <a:rect l="l" t="t" r="r" b="b"/>
              <a:pathLst>
                <a:path w="4620" h="16637" extrusionOk="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1"/>
            <p:cNvSpPr/>
            <p:nvPr/>
          </p:nvSpPr>
          <p:spPr>
            <a:xfrm>
              <a:off x="1797525" y="4550225"/>
              <a:ext cx="109925" cy="487300"/>
            </a:xfrm>
            <a:custGeom>
              <a:avLst/>
              <a:gdLst/>
              <a:ahLst/>
              <a:cxnLst/>
              <a:rect l="l" t="t" r="r" b="b"/>
              <a:pathLst>
                <a:path w="4397" h="19492" extrusionOk="0">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1"/>
            <p:cNvSpPr/>
            <p:nvPr/>
          </p:nvSpPr>
          <p:spPr>
            <a:xfrm>
              <a:off x="1785025" y="4977225"/>
              <a:ext cx="92700" cy="77250"/>
            </a:xfrm>
            <a:custGeom>
              <a:avLst/>
              <a:gdLst/>
              <a:ahLst/>
              <a:cxnLst/>
              <a:rect l="l" t="t" r="r" b="b"/>
              <a:pathLst>
                <a:path w="3708" h="3090" extrusionOk="0">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1"/>
            <p:cNvSpPr/>
            <p:nvPr/>
          </p:nvSpPr>
          <p:spPr>
            <a:xfrm>
              <a:off x="1868675" y="4968300"/>
              <a:ext cx="90375" cy="75100"/>
            </a:xfrm>
            <a:custGeom>
              <a:avLst/>
              <a:gdLst/>
              <a:ahLst/>
              <a:cxnLst/>
              <a:rect l="l" t="t" r="r" b="b"/>
              <a:pathLst>
                <a:path w="3615" h="3004" extrusionOk="0">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1"/>
            <p:cNvSpPr/>
            <p:nvPr/>
          </p:nvSpPr>
          <p:spPr>
            <a:xfrm>
              <a:off x="1793075" y="4338725"/>
              <a:ext cx="255400" cy="304500"/>
            </a:xfrm>
            <a:custGeom>
              <a:avLst/>
              <a:gdLst/>
              <a:ahLst/>
              <a:cxnLst/>
              <a:rect l="l" t="t" r="r" b="b"/>
              <a:pathLst>
                <a:path w="10216" h="12180" extrusionOk="0">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1"/>
            <p:cNvSpPr/>
            <p:nvPr/>
          </p:nvSpPr>
          <p:spPr>
            <a:xfrm>
              <a:off x="2011225" y="3782325"/>
              <a:ext cx="275675" cy="253025"/>
            </a:xfrm>
            <a:custGeom>
              <a:avLst/>
              <a:gdLst/>
              <a:ahLst/>
              <a:cxnLst/>
              <a:rect l="l" t="t" r="r" b="b"/>
              <a:pathLst>
                <a:path w="11027" h="10121" extrusionOk="0">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1"/>
            <p:cNvSpPr/>
            <p:nvPr/>
          </p:nvSpPr>
          <p:spPr>
            <a:xfrm>
              <a:off x="1695725" y="3964600"/>
              <a:ext cx="376275" cy="415700"/>
            </a:xfrm>
            <a:custGeom>
              <a:avLst/>
              <a:gdLst/>
              <a:ahLst/>
              <a:cxnLst/>
              <a:rect l="l" t="t" r="r" b="b"/>
              <a:pathLst>
                <a:path w="15051" h="16628" extrusionOk="0">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1"/>
            <p:cNvSpPr/>
            <p:nvPr/>
          </p:nvSpPr>
          <p:spPr>
            <a:xfrm>
              <a:off x="1672525" y="4137625"/>
              <a:ext cx="192300" cy="199675"/>
            </a:xfrm>
            <a:custGeom>
              <a:avLst/>
              <a:gdLst/>
              <a:ahLst/>
              <a:cxnLst/>
              <a:rect l="l" t="t" r="r" b="b"/>
              <a:pathLst>
                <a:path w="7692" h="7987" extrusionOk="0">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1"/>
            <p:cNvSpPr/>
            <p:nvPr/>
          </p:nvSpPr>
          <p:spPr>
            <a:xfrm>
              <a:off x="1733550" y="3789550"/>
              <a:ext cx="239925" cy="223050"/>
            </a:xfrm>
            <a:custGeom>
              <a:avLst/>
              <a:gdLst/>
              <a:ahLst/>
              <a:cxnLst/>
              <a:rect l="l" t="t" r="r" b="b"/>
              <a:pathLst>
                <a:path w="9597" h="8922" extrusionOk="0">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1"/>
            <p:cNvSpPr/>
            <p:nvPr/>
          </p:nvSpPr>
          <p:spPr>
            <a:xfrm>
              <a:off x="1762400" y="3801350"/>
              <a:ext cx="170900" cy="161900"/>
            </a:xfrm>
            <a:custGeom>
              <a:avLst/>
              <a:gdLst/>
              <a:ahLst/>
              <a:cxnLst/>
              <a:rect l="l" t="t" r="r" b="b"/>
              <a:pathLst>
                <a:path w="6836" h="6476" extrusionOk="0">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1"/>
            <p:cNvSpPr/>
            <p:nvPr/>
          </p:nvSpPr>
          <p:spPr>
            <a:xfrm>
              <a:off x="1835625" y="3943100"/>
              <a:ext cx="100950" cy="99300"/>
            </a:xfrm>
            <a:custGeom>
              <a:avLst/>
              <a:gdLst/>
              <a:ahLst/>
              <a:cxnLst/>
              <a:rect l="l" t="t" r="r" b="b"/>
              <a:pathLst>
                <a:path w="4038" h="3972" extrusionOk="0">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1"/>
            <p:cNvSpPr/>
            <p:nvPr/>
          </p:nvSpPr>
          <p:spPr>
            <a:xfrm>
              <a:off x="1736525" y="3775800"/>
              <a:ext cx="191700" cy="146925"/>
            </a:xfrm>
            <a:custGeom>
              <a:avLst/>
              <a:gdLst/>
              <a:ahLst/>
              <a:cxnLst/>
              <a:rect l="l" t="t" r="r" b="b"/>
              <a:pathLst>
                <a:path w="7668" h="5877" extrusionOk="0">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1"/>
            <p:cNvSpPr/>
            <p:nvPr/>
          </p:nvSpPr>
          <p:spPr>
            <a:xfrm>
              <a:off x="2211275" y="1742600"/>
              <a:ext cx="2053250" cy="1683275"/>
            </a:xfrm>
            <a:custGeom>
              <a:avLst/>
              <a:gdLst/>
              <a:ahLst/>
              <a:cxnLst/>
              <a:rect l="l" t="t" r="r" b="b"/>
              <a:pathLst>
                <a:path w="82130" h="67331" extrusionOk="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1"/>
            <p:cNvSpPr/>
            <p:nvPr/>
          </p:nvSpPr>
          <p:spPr>
            <a:xfrm>
              <a:off x="3524525" y="3425850"/>
              <a:ext cx="2053275" cy="1683275"/>
            </a:xfrm>
            <a:custGeom>
              <a:avLst/>
              <a:gdLst/>
              <a:ahLst/>
              <a:cxnLst/>
              <a:rect l="l" t="t" r="r" b="b"/>
              <a:pathLst>
                <a:path w="82131" h="67331" extrusionOk="0">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1"/>
            <p:cNvSpPr/>
            <p:nvPr/>
          </p:nvSpPr>
          <p:spPr>
            <a:xfrm>
              <a:off x="2211275" y="3061850"/>
              <a:ext cx="1683275" cy="2047275"/>
            </a:xfrm>
            <a:custGeom>
              <a:avLst/>
              <a:gdLst/>
              <a:ahLst/>
              <a:cxnLst/>
              <a:rect l="l" t="t" r="r" b="b"/>
              <a:pathLst>
                <a:path w="67331" h="81891" extrusionOk="0">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1"/>
            <p:cNvSpPr/>
            <p:nvPr/>
          </p:nvSpPr>
          <p:spPr>
            <a:xfrm>
              <a:off x="4215700" y="3355900"/>
              <a:ext cx="105400" cy="90100"/>
            </a:xfrm>
            <a:custGeom>
              <a:avLst/>
              <a:gdLst/>
              <a:ahLst/>
              <a:cxnLst/>
              <a:rect l="l" t="t" r="r" b="b"/>
              <a:pathLst>
                <a:path w="4216" h="3604" extrusionOk="0">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1"/>
            <p:cNvSpPr/>
            <p:nvPr/>
          </p:nvSpPr>
          <p:spPr>
            <a:xfrm>
              <a:off x="4379700" y="3326275"/>
              <a:ext cx="92600" cy="107225"/>
            </a:xfrm>
            <a:custGeom>
              <a:avLst/>
              <a:gdLst/>
              <a:ahLst/>
              <a:cxnLst/>
              <a:rect l="l" t="t" r="r" b="b"/>
              <a:pathLst>
                <a:path w="3704" h="4289" extrusionOk="0">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1"/>
            <p:cNvSpPr/>
            <p:nvPr/>
          </p:nvSpPr>
          <p:spPr>
            <a:xfrm>
              <a:off x="4220750" y="2732625"/>
              <a:ext cx="320300" cy="637825"/>
            </a:xfrm>
            <a:custGeom>
              <a:avLst/>
              <a:gdLst/>
              <a:ahLst/>
              <a:cxnLst/>
              <a:rect l="l" t="t" r="r" b="b"/>
              <a:pathLst>
                <a:path w="12812" h="25513" extrusionOk="0">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31"/>
            <p:cNvSpPr/>
            <p:nvPr/>
          </p:nvSpPr>
          <p:spPr>
            <a:xfrm>
              <a:off x="4149025" y="2589350"/>
              <a:ext cx="93175" cy="314400"/>
            </a:xfrm>
            <a:custGeom>
              <a:avLst/>
              <a:gdLst/>
              <a:ahLst/>
              <a:cxnLst/>
              <a:rect l="l" t="t" r="r" b="b"/>
              <a:pathLst>
                <a:path w="3727" h="12576" extrusionOk="0">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31"/>
            <p:cNvSpPr/>
            <p:nvPr/>
          </p:nvSpPr>
          <p:spPr>
            <a:xfrm>
              <a:off x="4176100" y="2281075"/>
              <a:ext cx="353950" cy="477275"/>
            </a:xfrm>
            <a:custGeom>
              <a:avLst/>
              <a:gdLst/>
              <a:ahLst/>
              <a:cxnLst/>
              <a:rect l="l" t="t" r="r" b="b"/>
              <a:pathLst>
                <a:path w="14158" h="19091" extrusionOk="0">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31"/>
            <p:cNvSpPr/>
            <p:nvPr/>
          </p:nvSpPr>
          <p:spPr>
            <a:xfrm>
              <a:off x="4453275" y="1979475"/>
              <a:ext cx="110700" cy="342125"/>
            </a:xfrm>
            <a:custGeom>
              <a:avLst/>
              <a:gdLst/>
              <a:ahLst/>
              <a:cxnLst/>
              <a:rect l="l" t="t" r="r" b="b"/>
              <a:pathLst>
                <a:path w="4428" h="13685" extrusionOk="0">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1"/>
            <p:cNvSpPr/>
            <p:nvPr/>
          </p:nvSpPr>
          <p:spPr>
            <a:xfrm>
              <a:off x="4307975" y="2323700"/>
              <a:ext cx="69075" cy="101875"/>
            </a:xfrm>
            <a:custGeom>
              <a:avLst/>
              <a:gdLst/>
              <a:ahLst/>
              <a:cxnLst/>
              <a:rect l="l" t="t" r="r" b="b"/>
              <a:pathLst>
                <a:path w="2763" h="4075" extrusionOk="0">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1"/>
            <p:cNvSpPr/>
            <p:nvPr/>
          </p:nvSpPr>
          <p:spPr>
            <a:xfrm>
              <a:off x="4232650" y="2185050"/>
              <a:ext cx="175650" cy="181175"/>
            </a:xfrm>
            <a:custGeom>
              <a:avLst/>
              <a:gdLst/>
              <a:ahLst/>
              <a:cxnLst/>
              <a:rect l="l" t="t" r="r" b="b"/>
              <a:pathLst>
                <a:path w="7026" h="7247" extrusionOk="0">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31"/>
            <p:cNvSpPr/>
            <p:nvPr/>
          </p:nvSpPr>
          <p:spPr>
            <a:xfrm>
              <a:off x="4224025" y="2144850"/>
              <a:ext cx="158675" cy="187825"/>
            </a:xfrm>
            <a:custGeom>
              <a:avLst/>
              <a:gdLst/>
              <a:ahLst/>
              <a:cxnLst/>
              <a:rect l="l" t="t" r="r" b="b"/>
              <a:pathLst>
                <a:path w="6347" h="7513" extrusionOk="0">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31"/>
            <p:cNvSpPr/>
            <p:nvPr/>
          </p:nvSpPr>
          <p:spPr>
            <a:xfrm>
              <a:off x="5173850" y="2211275"/>
              <a:ext cx="347100" cy="481275"/>
            </a:xfrm>
            <a:custGeom>
              <a:avLst/>
              <a:gdLst/>
              <a:ahLst/>
              <a:cxnLst/>
              <a:rect l="l" t="t" r="r" b="b"/>
              <a:pathLst>
                <a:path w="13884" h="19251" extrusionOk="0">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1"/>
            <p:cNvSpPr/>
            <p:nvPr/>
          </p:nvSpPr>
          <p:spPr>
            <a:xfrm>
              <a:off x="5292000" y="2923550"/>
              <a:ext cx="145425" cy="492375"/>
            </a:xfrm>
            <a:custGeom>
              <a:avLst/>
              <a:gdLst/>
              <a:ahLst/>
              <a:cxnLst/>
              <a:rect l="l" t="t" r="r" b="b"/>
              <a:pathLst>
                <a:path w="5817" h="19695" extrusionOk="0">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1"/>
            <p:cNvSpPr/>
            <p:nvPr/>
          </p:nvSpPr>
          <p:spPr>
            <a:xfrm>
              <a:off x="5399175" y="2941575"/>
              <a:ext cx="89325" cy="463925"/>
            </a:xfrm>
            <a:custGeom>
              <a:avLst/>
              <a:gdLst/>
              <a:ahLst/>
              <a:cxnLst/>
              <a:rect l="l" t="t" r="r" b="b"/>
              <a:pathLst>
                <a:path w="3573" h="18557" extrusionOk="0">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1"/>
            <p:cNvSpPr/>
            <p:nvPr/>
          </p:nvSpPr>
          <p:spPr>
            <a:xfrm>
              <a:off x="5283100" y="3367200"/>
              <a:ext cx="88725" cy="59200"/>
            </a:xfrm>
            <a:custGeom>
              <a:avLst/>
              <a:gdLst/>
              <a:ahLst/>
              <a:cxnLst/>
              <a:rect l="l" t="t" r="r" b="b"/>
              <a:pathLst>
                <a:path w="3549" h="2368" extrusionOk="0">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1"/>
            <p:cNvSpPr/>
            <p:nvPr/>
          </p:nvSpPr>
          <p:spPr>
            <a:xfrm>
              <a:off x="5426250" y="3367200"/>
              <a:ext cx="89025" cy="59300"/>
            </a:xfrm>
            <a:custGeom>
              <a:avLst/>
              <a:gdLst/>
              <a:ahLst/>
              <a:cxnLst/>
              <a:rect l="l" t="t" r="r" b="b"/>
              <a:pathLst>
                <a:path w="3561" h="2372" extrusionOk="0">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1"/>
            <p:cNvSpPr/>
            <p:nvPr/>
          </p:nvSpPr>
          <p:spPr>
            <a:xfrm>
              <a:off x="5265825" y="2610900"/>
              <a:ext cx="264050" cy="388450"/>
            </a:xfrm>
            <a:custGeom>
              <a:avLst/>
              <a:gdLst/>
              <a:ahLst/>
              <a:cxnLst/>
              <a:rect l="l" t="t" r="r" b="b"/>
              <a:pathLst>
                <a:path w="10562" h="15538" extrusionOk="0">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1"/>
            <p:cNvSpPr/>
            <p:nvPr/>
          </p:nvSpPr>
          <p:spPr>
            <a:xfrm>
              <a:off x="5170275" y="2161775"/>
              <a:ext cx="435200" cy="507075"/>
            </a:xfrm>
            <a:custGeom>
              <a:avLst/>
              <a:gdLst/>
              <a:ahLst/>
              <a:cxnLst/>
              <a:rect l="l" t="t" r="r" b="b"/>
              <a:pathLst>
                <a:path w="17408" h="20283" extrusionOk="0">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1"/>
            <p:cNvSpPr/>
            <p:nvPr/>
          </p:nvSpPr>
          <p:spPr>
            <a:xfrm>
              <a:off x="5148850" y="1922850"/>
              <a:ext cx="127125" cy="304375"/>
            </a:xfrm>
            <a:custGeom>
              <a:avLst/>
              <a:gdLst/>
              <a:ahLst/>
              <a:cxnLst/>
              <a:rect l="l" t="t" r="r" b="b"/>
              <a:pathLst>
                <a:path w="5085" h="12175" extrusionOk="0">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1"/>
            <p:cNvSpPr/>
            <p:nvPr/>
          </p:nvSpPr>
          <p:spPr>
            <a:xfrm>
              <a:off x="5514150" y="1925725"/>
              <a:ext cx="91325" cy="296850"/>
            </a:xfrm>
            <a:custGeom>
              <a:avLst/>
              <a:gdLst/>
              <a:ahLst/>
              <a:cxnLst/>
              <a:rect l="l" t="t" r="r" b="b"/>
              <a:pathLst>
                <a:path w="3653" h="11874" extrusionOk="0">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1"/>
            <p:cNvSpPr/>
            <p:nvPr/>
          </p:nvSpPr>
          <p:spPr>
            <a:xfrm>
              <a:off x="5364950" y="2337950"/>
              <a:ext cx="68175" cy="82775"/>
            </a:xfrm>
            <a:custGeom>
              <a:avLst/>
              <a:gdLst/>
              <a:ahLst/>
              <a:cxnLst/>
              <a:rect l="l" t="t" r="r" b="b"/>
              <a:pathLst>
                <a:path w="2727" h="3311" extrusionOk="0">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31"/>
            <p:cNvSpPr/>
            <p:nvPr/>
          </p:nvSpPr>
          <p:spPr>
            <a:xfrm>
              <a:off x="5325650" y="2211625"/>
              <a:ext cx="132175" cy="169125"/>
            </a:xfrm>
            <a:custGeom>
              <a:avLst/>
              <a:gdLst/>
              <a:ahLst/>
              <a:cxnLst/>
              <a:rect l="l" t="t" r="r" b="b"/>
              <a:pathLst>
                <a:path w="5287" h="6765" extrusionOk="0">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1"/>
            <p:cNvSpPr/>
            <p:nvPr/>
          </p:nvSpPr>
          <p:spPr>
            <a:xfrm>
              <a:off x="5297050" y="2192250"/>
              <a:ext cx="190550" cy="103000"/>
            </a:xfrm>
            <a:custGeom>
              <a:avLst/>
              <a:gdLst/>
              <a:ahLst/>
              <a:cxnLst/>
              <a:rect l="l" t="t" r="r" b="b"/>
              <a:pathLst>
                <a:path w="7622" h="4120" extrusionOk="0">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31"/>
            <p:cNvSpPr/>
            <p:nvPr/>
          </p:nvSpPr>
          <p:spPr>
            <a:xfrm>
              <a:off x="4909875" y="3359725"/>
              <a:ext cx="674650" cy="1877275"/>
            </a:xfrm>
            <a:custGeom>
              <a:avLst/>
              <a:gdLst/>
              <a:ahLst/>
              <a:cxnLst/>
              <a:rect l="l" t="t" r="r" b="b"/>
              <a:pathLst>
                <a:path w="26986" h="75091" extrusionOk="0">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31"/>
            <p:cNvSpPr/>
            <p:nvPr/>
          </p:nvSpPr>
          <p:spPr>
            <a:xfrm>
              <a:off x="2203875" y="1554725"/>
              <a:ext cx="1213000" cy="3796275"/>
            </a:xfrm>
            <a:custGeom>
              <a:avLst/>
              <a:gdLst/>
              <a:ahLst/>
              <a:cxnLst/>
              <a:rect l="l" t="t" r="r" b="b"/>
              <a:pathLst>
                <a:path w="48520" h="151851" extrusionOk="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1"/>
            <p:cNvSpPr/>
            <p:nvPr/>
          </p:nvSpPr>
          <p:spPr>
            <a:xfrm>
              <a:off x="3812800" y="736375"/>
              <a:ext cx="394275" cy="143250"/>
            </a:xfrm>
            <a:custGeom>
              <a:avLst/>
              <a:gdLst/>
              <a:ahLst/>
              <a:cxnLst/>
              <a:rect l="l" t="t" r="r" b="b"/>
              <a:pathLst>
                <a:path w="15771" h="5730" extrusionOk="0">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1"/>
            <p:cNvSpPr/>
            <p:nvPr/>
          </p:nvSpPr>
          <p:spPr>
            <a:xfrm>
              <a:off x="4030850" y="351650"/>
              <a:ext cx="1683275" cy="2047275"/>
            </a:xfrm>
            <a:custGeom>
              <a:avLst/>
              <a:gdLst/>
              <a:ahLst/>
              <a:cxnLst/>
              <a:rect l="l" t="t" r="r" b="b"/>
              <a:pathLst>
                <a:path w="67331" h="81891" extrusionOk="0">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1"/>
            <p:cNvSpPr/>
            <p:nvPr/>
          </p:nvSpPr>
          <p:spPr>
            <a:xfrm>
              <a:off x="3794500" y="701525"/>
              <a:ext cx="96175" cy="127300"/>
            </a:xfrm>
            <a:custGeom>
              <a:avLst/>
              <a:gdLst/>
              <a:ahLst/>
              <a:cxnLst/>
              <a:rect l="l" t="t" r="r" b="b"/>
              <a:pathLst>
                <a:path w="3847" h="5092" extrusionOk="0">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1"/>
            <p:cNvSpPr/>
            <p:nvPr/>
          </p:nvSpPr>
          <p:spPr>
            <a:xfrm>
              <a:off x="3809100" y="591050"/>
              <a:ext cx="185450" cy="183650"/>
            </a:xfrm>
            <a:custGeom>
              <a:avLst/>
              <a:gdLst/>
              <a:ahLst/>
              <a:cxnLst/>
              <a:rect l="l" t="t" r="r" b="b"/>
              <a:pathLst>
                <a:path w="7418" h="7346" extrusionOk="0">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1"/>
            <p:cNvSpPr/>
            <p:nvPr/>
          </p:nvSpPr>
          <p:spPr>
            <a:xfrm>
              <a:off x="3797025" y="562825"/>
              <a:ext cx="221650" cy="142175"/>
            </a:xfrm>
            <a:custGeom>
              <a:avLst/>
              <a:gdLst/>
              <a:ahLst/>
              <a:cxnLst/>
              <a:rect l="l" t="t" r="r" b="b"/>
              <a:pathLst>
                <a:path w="8866" h="5687" extrusionOk="0">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1"/>
            <p:cNvSpPr/>
            <p:nvPr/>
          </p:nvSpPr>
          <p:spPr>
            <a:xfrm>
              <a:off x="3789750" y="1658375"/>
              <a:ext cx="71050" cy="94150"/>
            </a:xfrm>
            <a:custGeom>
              <a:avLst/>
              <a:gdLst/>
              <a:ahLst/>
              <a:cxnLst/>
              <a:rect l="l" t="t" r="r" b="b"/>
              <a:pathLst>
                <a:path w="2842" h="3766" extrusionOk="0">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1"/>
            <p:cNvSpPr/>
            <p:nvPr/>
          </p:nvSpPr>
          <p:spPr>
            <a:xfrm>
              <a:off x="3634075" y="1702775"/>
              <a:ext cx="112525" cy="80375"/>
            </a:xfrm>
            <a:custGeom>
              <a:avLst/>
              <a:gdLst/>
              <a:ahLst/>
              <a:cxnLst/>
              <a:rect l="l" t="t" r="r" b="b"/>
              <a:pathLst>
                <a:path w="4501" h="3215" extrusionOk="0">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1"/>
            <p:cNvSpPr/>
            <p:nvPr/>
          </p:nvSpPr>
          <p:spPr>
            <a:xfrm>
              <a:off x="3723675" y="1143675"/>
              <a:ext cx="245875" cy="537925"/>
            </a:xfrm>
            <a:custGeom>
              <a:avLst/>
              <a:gdLst/>
              <a:ahLst/>
              <a:cxnLst/>
              <a:rect l="l" t="t" r="r" b="b"/>
              <a:pathLst>
                <a:path w="9835" h="21517" extrusionOk="0">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1"/>
            <p:cNvSpPr/>
            <p:nvPr/>
          </p:nvSpPr>
          <p:spPr>
            <a:xfrm>
              <a:off x="3587925" y="1078675"/>
              <a:ext cx="261075" cy="643450"/>
            </a:xfrm>
            <a:custGeom>
              <a:avLst/>
              <a:gdLst/>
              <a:ahLst/>
              <a:cxnLst/>
              <a:rect l="l" t="t" r="r" b="b"/>
              <a:pathLst>
                <a:path w="10443" h="25738" extrusionOk="0">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1"/>
            <p:cNvSpPr/>
            <p:nvPr/>
          </p:nvSpPr>
          <p:spPr>
            <a:xfrm>
              <a:off x="4170975" y="838850"/>
              <a:ext cx="126300" cy="61800"/>
            </a:xfrm>
            <a:custGeom>
              <a:avLst/>
              <a:gdLst/>
              <a:ahLst/>
              <a:cxnLst/>
              <a:rect l="l" t="t" r="r" b="b"/>
              <a:pathLst>
                <a:path w="5052" h="2472" extrusionOk="0">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1"/>
            <p:cNvSpPr/>
            <p:nvPr/>
          </p:nvSpPr>
          <p:spPr>
            <a:xfrm>
              <a:off x="3620675" y="750475"/>
              <a:ext cx="292625" cy="388225"/>
            </a:xfrm>
            <a:custGeom>
              <a:avLst/>
              <a:gdLst/>
              <a:ahLst/>
              <a:cxnLst/>
              <a:rect l="l" t="t" r="r" b="b"/>
              <a:pathLst>
                <a:path w="11705" h="15529" extrusionOk="0">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1"/>
            <p:cNvSpPr/>
            <p:nvPr/>
          </p:nvSpPr>
          <p:spPr>
            <a:xfrm>
              <a:off x="3764150" y="759925"/>
              <a:ext cx="427350" cy="194125"/>
            </a:xfrm>
            <a:custGeom>
              <a:avLst/>
              <a:gdLst/>
              <a:ahLst/>
              <a:cxnLst/>
              <a:rect l="l" t="t" r="r" b="b"/>
              <a:pathLst>
                <a:path w="17094" h="7765" extrusionOk="0">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8" name="Google Shape;518;p31"/>
          <p:cNvSpPr txBox="1">
            <a:spLocks noGrp="1"/>
          </p:cNvSpPr>
          <p:nvPr>
            <p:ph type="title"/>
          </p:nvPr>
        </p:nvSpPr>
        <p:spPr>
          <a:xfrm>
            <a:off x="717450" y="375315"/>
            <a:ext cx="770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000000"/>
                </a:solidFill>
                <a:latin typeface="Lora"/>
                <a:ea typeface="Lora"/>
                <a:cs typeface="Lora"/>
                <a:sym typeface="Lora"/>
              </a:rPr>
              <a:t>Group Members</a:t>
            </a:r>
            <a:endParaRPr b="1">
              <a:solidFill>
                <a:srgbClr val="000000"/>
              </a:solidFill>
              <a:latin typeface="Lora"/>
              <a:ea typeface="Lora"/>
              <a:cs typeface="Lora"/>
              <a:sym typeface="Lora"/>
            </a:endParaRPr>
          </a:p>
        </p:txBody>
      </p:sp>
      <p:sp>
        <p:nvSpPr>
          <p:cNvPr id="519" name="Google Shape;519;p31"/>
          <p:cNvSpPr txBox="1"/>
          <p:nvPr/>
        </p:nvSpPr>
        <p:spPr>
          <a:xfrm>
            <a:off x="4414750" y="1211575"/>
            <a:ext cx="4563600" cy="37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1.18020062- M.S. Aamir Ali</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2.18020666- S.M. Salman</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3.18020836-M.D. Sutharshan</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4.18020811- V.Sureshkumar</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5.18020569-H.S.H.Perera</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6.18020593-I.G.C.Prasad</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7.18020631-R.A.S.Punsisi</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8.18020275-W.H.M.Gunathilaka</a:t>
            </a:r>
            <a:endParaRPr>
              <a:latin typeface="Open Sans" panose="020B0606030504020204"/>
              <a:ea typeface="Open Sans" panose="020B0606030504020204"/>
              <a:cs typeface="Open Sans" panose="020B0606030504020204"/>
              <a:sym typeface="Open Sans" panose="020B0606030504020204"/>
            </a:endParaRPr>
          </a:p>
        </p:txBody>
      </p:sp>
      <p:grpSp>
        <p:nvGrpSpPr>
          <p:cNvPr id="520" name="Google Shape;520;p31"/>
          <p:cNvGrpSpPr/>
          <p:nvPr/>
        </p:nvGrpSpPr>
        <p:grpSpPr>
          <a:xfrm flipH="1">
            <a:off x="4168639" y="912231"/>
            <a:ext cx="446222" cy="77476"/>
            <a:chOff x="6146875" y="1767300"/>
            <a:chExt cx="331025" cy="57475"/>
          </a:xfrm>
        </p:grpSpPr>
        <p:sp>
          <p:nvSpPr>
            <p:cNvPr id="521" name="Google Shape;521;p3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8"/>
          <p:cNvSpPr txBox="1"/>
          <p:nvPr/>
        </p:nvSpPr>
        <p:spPr>
          <a:xfrm>
            <a:off x="6143925" y="1843900"/>
            <a:ext cx="1822500" cy="12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grpSp>
        <p:nvGrpSpPr>
          <p:cNvPr id="958" name="Google Shape;958;p48"/>
          <p:cNvGrpSpPr/>
          <p:nvPr/>
        </p:nvGrpSpPr>
        <p:grpSpPr>
          <a:xfrm>
            <a:off x="6505290" y="3340500"/>
            <a:ext cx="2637207" cy="2020722"/>
            <a:chOff x="6505290" y="3340500"/>
            <a:chExt cx="2637207" cy="2020722"/>
          </a:xfrm>
        </p:grpSpPr>
        <p:sp>
          <p:nvSpPr>
            <p:cNvPr id="959" name="Google Shape;959;p48"/>
            <p:cNvSpPr/>
            <p:nvPr/>
          </p:nvSpPr>
          <p:spPr>
            <a:xfrm flipH="1">
              <a:off x="6505290" y="3340500"/>
              <a:ext cx="1894211" cy="1361173"/>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0" name="Google Shape;960;p48"/>
            <p:cNvGrpSpPr/>
            <p:nvPr/>
          </p:nvGrpSpPr>
          <p:grpSpPr>
            <a:xfrm rot="1398551" flipH="1">
              <a:off x="7356543" y="3857054"/>
              <a:ext cx="1522160" cy="1254196"/>
              <a:chOff x="698956" y="6526827"/>
              <a:chExt cx="1522132" cy="1254173"/>
            </a:xfrm>
          </p:grpSpPr>
          <p:grpSp>
            <p:nvGrpSpPr>
              <p:cNvPr id="961" name="Google Shape;961;p48"/>
              <p:cNvGrpSpPr/>
              <p:nvPr/>
            </p:nvGrpSpPr>
            <p:grpSpPr>
              <a:xfrm>
                <a:off x="970014" y="6599642"/>
                <a:ext cx="1251074" cy="1089966"/>
                <a:chOff x="2227541" y="6011760"/>
                <a:chExt cx="2864180" cy="2495343"/>
              </a:xfrm>
            </p:grpSpPr>
            <p:sp>
              <p:nvSpPr>
                <p:cNvPr id="962" name="Google Shape;962;p4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3" name="Google Shape;963;p48"/>
                <p:cNvGrpSpPr/>
                <p:nvPr/>
              </p:nvGrpSpPr>
              <p:grpSpPr>
                <a:xfrm>
                  <a:off x="2227541" y="6635267"/>
                  <a:ext cx="2250382" cy="1871835"/>
                  <a:chOff x="2227541" y="6635267"/>
                  <a:chExt cx="2250382" cy="1871835"/>
                </a:xfrm>
              </p:grpSpPr>
              <p:sp>
                <p:nvSpPr>
                  <p:cNvPr id="964" name="Google Shape;964;p4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67" name="Google Shape;967;p48"/>
              <p:cNvGrpSpPr/>
              <p:nvPr/>
            </p:nvGrpSpPr>
            <p:grpSpPr>
              <a:xfrm>
                <a:off x="698956" y="6526827"/>
                <a:ext cx="761443" cy="1254173"/>
                <a:chOff x="1668617" y="5683195"/>
                <a:chExt cx="1743230" cy="2871275"/>
              </a:xfrm>
            </p:grpSpPr>
            <p:sp>
              <p:nvSpPr>
                <p:cNvPr id="968" name="Google Shape;968;p4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9" name="Google Shape;969;p48"/>
                <p:cNvGrpSpPr/>
                <p:nvPr/>
              </p:nvGrpSpPr>
              <p:grpSpPr>
                <a:xfrm>
                  <a:off x="2252110" y="6027996"/>
                  <a:ext cx="1159737" cy="2526474"/>
                  <a:chOff x="2252110" y="6027996"/>
                  <a:chExt cx="1159737" cy="2526474"/>
                </a:xfrm>
              </p:grpSpPr>
              <p:sp>
                <p:nvSpPr>
                  <p:cNvPr id="970" name="Google Shape;970;p4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4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974" name="Google Shape;974;p48"/>
            <p:cNvSpPr/>
            <p:nvPr/>
          </p:nvSpPr>
          <p:spPr>
            <a:xfrm flipH="1">
              <a:off x="6505301" y="4462217"/>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5" name="Google Shape;975;p48"/>
          <p:cNvSpPr txBox="1"/>
          <p:nvPr/>
        </p:nvSpPr>
        <p:spPr>
          <a:xfrm>
            <a:off x="3410200" y="2786746"/>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VENUS</a:t>
            </a:r>
            <a:endParaRPr>
              <a:solidFill>
                <a:schemeClr val="lt1"/>
              </a:solidFill>
              <a:latin typeface="Oswald"/>
              <a:ea typeface="Oswald"/>
              <a:cs typeface="Oswald"/>
              <a:sym typeface="Oswald"/>
            </a:endParaRPr>
          </a:p>
        </p:txBody>
      </p:sp>
      <p:sp>
        <p:nvSpPr>
          <p:cNvPr id="976" name="Google Shape;976;p48"/>
          <p:cNvSpPr txBox="1"/>
          <p:nvPr/>
        </p:nvSpPr>
        <p:spPr>
          <a:xfrm>
            <a:off x="1604325" y="2548321"/>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JUPITER</a:t>
            </a:r>
            <a:endParaRPr>
              <a:solidFill>
                <a:schemeClr val="lt1"/>
              </a:solidFill>
              <a:latin typeface="Oswald"/>
              <a:ea typeface="Oswald"/>
              <a:cs typeface="Oswald"/>
              <a:sym typeface="Oswald"/>
            </a:endParaRPr>
          </a:p>
        </p:txBody>
      </p:sp>
      <p:sp>
        <p:nvSpPr>
          <p:cNvPr id="977" name="Google Shape;977;p48"/>
          <p:cNvSpPr txBox="1"/>
          <p:nvPr/>
        </p:nvSpPr>
        <p:spPr>
          <a:xfrm>
            <a:off x="1604325" y="3228946"/>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MARS</a:t>
            </a:r>
            <a:endParaRPr>
              <a:solidFill>
                <a:schemeClr val="lt1"/>
              </a:solidFill>
              <a:latin typeface="Oswald"/>
              <a:ea typeface="Oswald"/>
              <a:cs typeface="Oswald"/>
              <a:sym typeface="Oswald"/>
            </a:endParaRPr>
          </a:p>
        </p:txBody>
      </p:sp>
      <p:sp>
        <p:nvSpPr>
          <p:cNvPr id="978" name="Google Shape;978;p48"/>
          <p:cNvSpPr txBox="1"/>
          <p:nvPr/>
        </p:nvSpPr>
        <p:spPr>
          <a:xfrm>
            <a:off x="3410200" y="3228946"/>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dk1"/>
              </a:solidFill>
              <a:latin typeface="Oswald"/>
              <a:ea typeface="Oswald"/>
              <a:cs typeface="Oswald"/>
              <a:sym typeface="Oswald"/>
            </a:endParaRPr>
          </a:p>
        </p:txBody>
      </p:sp>
      <p:sp>
        <p:nvSpPr>
          <p:cNvPr id="979" name="Google Shape;979;p48"/>
          <p:cNvSpPr txBox="1"/>
          <p:nvPr/>
        </p:nvSpPr>
        <p:spPr>
          <a:xfrm>
            <a:off x="1647525" y="489225"/>
            <a:ext cx="6409500" cy="465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2400" b="1">
                <a:solidFill>
                  <a:schemeClr val="dk1"/>
                </a:solidFill>
                <a:latin typeface="Lora"/>
                <a:ea typeface="Lora"/>
                <a:cs typeface="Lora"/>
                <a:sym typeface="Lora"/>
              </a:rPr>
              <a:t>Digital Development Principles</a:t>
            </a:r>
            <a:endParaRPr sz="2400" b="1">
              <a:latin typeface="Lora"/>
              <a:ea typeface="Lora"/>
              <a:cs typeface="Lora"/>
              <a:sym typeface="Lora"/>
            </a:endParaRPr>
          </a:p>
        </p:txBody>
      </p:sp>
      <p:sp>
        <p:nvSpPr>
          <p:cNvPr id="980" name="Google Shape;980;p48"/>
          <p:cNvSpPr txBox="1"/>
          <p:nvPr/>
        </p:nvSpPr>
        <p:spPr>
          <a:xfrm>
            <a:off x="411875" y="1476975"/>
            <a:ext cx="5515200" cy="3385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Understand the existing ecosystem</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Design for scale</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Be data driven</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Reuse and improve</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Address privacy &amp; security</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Be collaborative </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333333"/>
              </a:buClr>
              <a:buSzPts val="1800"/>
              <a:buFont typeface="Times New Roman" panose="02020603050405020304"/>
              <a:buAutoNum type="arabicPeriod"/>
            </a:pPr>
            <a:r>
              <a:rPr lang="en-GB"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Build for sustainability</a:t>
            </a:r>
            <a:endParaRPr sz="1800" dirty="0">
              <a:solidFill>
                <a:srgbClr val="333333"/>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981" name="Google Shape;981;p48"/>
          <p:cNvGrpSpPr/>
          <p:nvPr/>
        </p:nvGrpSpPr>
        <p:grpSpPr>
          <a:xfrm flipH="1">
            <a:off x="3952089" y="1058756"/>
            <a:ext cx="446222" cy="77476"/>
            <a:chOff x="6146875" y="1767300"/>
            <a:chExt cx="331025" cy="57475"/>
          </a:xfrm>
        </p:grpSpPr>
        <p:sp>
          <p:nvSpPr>
            <p:cNvPr id="982" name="Google Shape;982;p4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4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p:nvPr/>
        </p:nvSpPr>
        <p:spPr>
          <a:xfrm>
            <a:off x="6143925" y="1843900"/>
            <a:ext cx="1822500" cy="12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pen Sans" panose="020B0606030504020204"/>
              <a:ea typeface="Open Sans" panose="020B0606030504020204"/>
              <a:cs typeface="Open Sans" panose="020B0606030504020204"/>
              <a:sym typeface="Open Sans" panose="020B0606030504020204"/>
            </a:endParaRPr>
          </a:p>
        </p:txBody>
      </p:sp>
      <p:grpSp>
        <p:nvGrpSpPr>
          <p:cNvPr id="990" name="Google Shape;990;p49"/>
          <p:cNvGrpSpPr/>
          <p:nvPr/>
        </p:nvGrpSpPr>
        <p:grpSpPr>
          <a:xfrm>
            <a:off x="6505290" y="3340500"/>
            <a:ext cx="2637207" cy="2020722"/>
            <a:chOff x="6505290" y="3340500"/>
            <a:chExt cx="2637207" cy="2020722"/>
          </a:xfrm>
        </p:grpSpPr>
        <p:sp>
          <p:nvSpPr>
            <p:cNvPr id="991" name="Google Shape;991;p49"/>
            <p:cNvSpPr/>
            <p:nvPr/>
          </p:nvSpPr>
          <p:spPr>
            <a:xfrm flipH="1">
              <a:off x="6505290" y="3340500"/>
              <a:ext cx="1894211" cy="1361173"/>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2" name="Google Shape;992;p49"/>
            <p:cNvGrpSpPr/>
            <p:nvPr/>
          </p:nvGrpSpPr>
          <p:grpSpPr>
            <a:xfrm rot="1398551" flipH="1">
              <a:off x="7356543" y="3857054"/>
              <a:ext cx="1522160" cy="1254196"/>
              <a:chOff x="698956" y="6526827"/>
              <a:chExt cx="1522132" cy="1254173"/>
            </a:xfrm>
          </p:grpSpPr>
          <p:grpSp>
            <p:nvGrpSpPr>
              <p:cNvPr id="993" name="Google Shape;993;p49"/>
              <p:cNvGrpSpPr/>
              <p:nvPr/>
            </p:nvGrpSpPr>
            <p:grpSpPr>
              <a:xfrm>
                <a:off x="970014" y="6599642"/>
                <a:ext cx="1251074" cy="1089966"/>
                <a:chOff x="2227541" y="6011760"/>
                <a:chExt cx="2864180" cy="2495343"/>
              </a:xfrm>
            </p:grpSpPr>
            <p:sp>
              <p:nvSpPr>
                <p:cNvPr id="994" name="Google Shape;994;p49"/>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5" name="Google Shape;995;p49"/>
                <p:cNvGrpSpPr/>
                <p:nvPr/>
              </p:nvGrpSpPr>
              <p:grpSpPr>
                <a:xfrm>
                  <a:off x="2227541" y="6635267"/>
                  <a:ext cx="2250382" cy="1871835"/>
                  <a:chOff x="2227541" y="6635267"/>
                  <a:chExt cx="2250382" cy="1871835"/>
                </a:xfrm>
              </p:grpSpPr>
              <p:sp>
                <p:nvSpPr>
                  <p:cNvPr id="996" name="Google Shape;996;p49"/>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49"/>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49"/>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99" name="Google Shape;999;p49"/>
              <p:cNvGrpSpPr/>
              <p:nvPr/>
            </p:nvGrpSpPr>
            <p:grpSpPr>
              <a:xfrm>
                <a:off x="698956" y="6526827"/>
                <a:ext cx="761443" cy="1254173"/>
                <a:chOff x="1668617" y="5683195"/>
                <a:chExt cx="1743230" cy="2871275"/>
              </a:xfrm>
            </p:grpSpPr>
            <p:sp>
              <p:nvSpPr>
                <p:cNvPr id="1000" name="Google Shape;1000;p49"/>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1" name="Google Shape;1001;p49"/>
                <p:cNvGrpSpPr/>
                <p:nvPr/>
              </p:nvGrpSpPr>
              <p:grpSpPr>
                <a:xfrm>
                  <a:off x="2252110" y="6027996"/>
                  <a:ext cx="1159737" cy="2526474"/>
                  <a:chOff x="2252110" y="6027996"/>
                  <a:chExt cx="1159737" cy="2526474"/>
                </a:xfrm>
              </p:grpSpPr>
              <p:sp>
                <p:nvSpPr>
                  <p:cNvPr id="1002" name="Google Shape;1002;p49"/>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49"/>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49"/>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9"/>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006" name="Google Shape;1006;p49"/>
            <p:cNvSpPr/>
            <p:nvPr/>
          </p:nvSpPr>
          <p:spPr>
            <a:xfrm flipH="1">
              <a:off x="6505301" y="4462217"/>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07" name="Google Shape;1007;p49"/>
          <p:cNvSpPr txBox="1"/>
          <p:nvPr/>
        </p:nvSpPr>
        <p:spPr>
          <a:xfrm>
            <a:off x="3410200" y="2786746"/>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VENUS</a:t>
            </a:r>
            <a:endParaRPr>
              <a:solidFill>
                <a:schemeClr val="lt1"/>
              </a:solidFill>
              <a:latin typeface="Oswald"/>
              <a:ea typeface="Oswald"/>
              <a:cs typeface="Oswald"/>
              <a:sym typeface="Oswald"/>
            </a:endParaRPr>
          </a:p>
        </p:txBody>
      </p:sp>
      <p:sp>
        <p:nvSpPr>
          <p:cNvPr id="1008" name="Google Shape;1008;p49"/>
          <p:cNvSpPr txBox="1"/>
          <p:nvPr/>
        </p:nvSpPr>
        <p:spPr>
          <a:xfrm>
            <a:off x="1604325" y="2548321"/>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JUPITER</a:t>
            </a:r>
            <a:endParaRPr>
              <a:solidFill>
                <a:schemeClr val="lt1"/>
              </a:solidFill>
              <a:latin typeface="Oswald"/>
              <a:ea typeface="Oswald"/>
              <a:cs typeface="Oswald"/>
              <a:sym typeface="Oswald"/>
            </a:endParaRPr>
          </a:p>
        </p:txBody>
      </p:sp>
      <p:sp>
        <p:nvSpPr>
          <p:cNvPr id="1009" name="Google Shape;1009;p49"/>
          <p:cNvSpPr txBox="1"/>
          <p:nvPr/>
        </p:nvSpPr>
        <p:spPr>
          <a:xfrm>
            <a:off x="1604325" y="3228946"/>
            <a:ext cx="11280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Oswald"/>
                <a:ea typeface="Oswald"/>
                <a:cs typeface="Oswald"/>
                <a:sym typeface="Oswald"/>
              </a:rPr>
              <a:t>MARS</a:t>
            </a:r>
            <a:endParaRPr>
              <a:solidFill>
                <a:schemeClr val="lt1"/>
              </a:solidFill>
              <a:latin typeface="Oswald"/>
              <a:ea typeface="Oswald"/>
              <a:cs typeface="Oswald"/>
              <a:sym typeface="Oswald"/>
            </a:endParaRPr>
          </a:p>
        </p:txBody>
      </p:sp>
      <p:sp>
        <p:nvSpPr>
          <p:cNvPr id="1010" name="Google Shape;1010;p49"/>
          <p:cNvSpPr txBox="1"/>
          <p:nvPr/>
        </p:nvSpPr>
        <p:spPr>
          <a:xfrm>
            <a:off x="3410200" y="3228946"/>
            <a:ext cx="6807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solidFill>
                <a:schemeClr val="dk1"/>
              </a:solidFill>
              <a:latin typeface="Oswald"/>
              <a:ea typeface="Oswald"/>
              <a:cs typeface="Oswald"/>
              <a:sym typeface="Oswald"/>
            </a:endParaRPr>
          </a:p>
        </p:txBody>
      </p:sp>
      <p:sp>
        <p:nvSpPr>
          <p:cNvPr id="1011" name="Google Shape;1011;p49"/>
          <p:cNvSpPr txBox="1"/>
          <p:nvPr/>
        </p:nvSpPr>
        <p:spPr>
          <a:xfrm>
            <a:off x="2079500" y="371700"/>
            <a:ext cx="6057600" cy="502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2400" b="1">
                <a:solidFill>
                  <a:schemeClr val="dk1"/>
                </a:solidFill>
                <a:latin typeface="Lora"/>
                <a:ea typeface="Lora"/>
                <a:cs typeface="Lora"/>
                <a:sym typeface="Lora"/>
              </a:rPr>
              <a:t>Digital Thinking Principles</a:t>
            </a:r>
            <a:endParaRPr sz="2400" b="1">
              <a:latin typeface="Lora"/>
              <a:ea typeface="Lora"/>
              <a:cs typeface="Lora"/>
              <a:sym typeface="Lora"/>
            </a:endParaRPr>
          </a:p>
        </p:txBody>
      </p:sp>
      <p:sp>
        <p:nvSpPr>
          <p:cNvPr id="1012" name="Google Shape;1012;p49"/>
          <p:cNvSpPr txBox="1"/>
          <p:nvPr/>
        </p:nvSpPr>
        <p:spPr>
          <a:xfrm>
            <a:off x="542475" y="1392225"/>
            <a:ext cx="5555400" cy="1912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Empathy</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Expansive thinking</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Experimentation</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8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013" name="Google Shape;1013;p49"/>
          <p:cNvGrpSpPr/>
          <p:nvPr/>
        </p:nvGrpSpPr>
        <p:grpSpPr>
          <a:xfrm flipH="1">
            <a:off x="4090889" y="873906"/>
            <a:ext cx="446222" cy="77476"/>
            <a:chOff x="6146875" y="1767300"/>
            <a:chExt cx="331025" cy="57475"/>
          </a:xfrm>
        </p:grpSpPr>
        <p:sp>
          <p:nvSpPr>
            <p:cNvPr id="1014" name="Google Shape;1014;p49"/>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49"/>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49"/>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0"/>
          <p:cNvSpPr txBox="1">
            <a:spLocks noGrp="1"/>
          </p:cNvSpPr>
          <p:nvPr>
            <p:ph type="title"/>
          </p:nvPr>
        </p:nvSpPr>
        <p:spPr>
          <a:xfrm>
            <a:off x="0" y="1905925"/>
            <a:ext cx="5849100" cy="18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Key Stakeholders </a:t>
            </a: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and Their Categorization</a:t>
            </a:r>
            <a:endParaRPr>
              <a:latin typeface="Verdana" panose="020B0604030504040204"/>
              <a:ea typeface="Verdana" panose="020B0604030504040204"/>
              <a:cs typeface="Verdana" panose="020B0604030504040204"/>
              <a:sym typeface="Verdana" panose="020B0604030504040204"/>
            </a:endParaRPr>
          </a:p>
        </p:txBody>
      </p:sp>
      <p:grpSp>
        <p:nvGrpSpPr>
          <p:cNvPr id="1022" name="Google Shape;1022;p50"/>
          <p:cNvGrpSpPr/>
          <p:nvPr/>
        </p:nvGrpSpPr>
        <p:grpSpPr>
          <a:xfrm flipH="1">
            <a:off x="2751089" y="1781393"/>
            <a:ext cx="446222" cy="77476"/>
            <a:chOff x="6146875" y="1767300"/>
            <a:chExt cx="331025" cy="57475"/>
          </a:xfrm>
        </p:grpSpPr>
        <p:sp>
          <p:nvSpPr>
            <p:cNvPr id="1023" name="Google Shape;1023;p50"/>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50"/>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50"/>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6" name="Google Shape;1026;p50"/>
          <p:cNvGrpSpPr/>
          <p:nvPr/>
        </p:nvGrpSpPr>
        <p:grpSpPr>
          <a:xfrm>
            <a:off x="5721924" y="844971"/>
            <a:ext cx="3281247" cy="3203761"/>
            <a:chOff x="2025550" y="988325"/>
            <a:chExt cx="3568900" cy="3485000"/>
          </a:xfrm>
        </p:grpSpPr>
        <p:sp>
          <p:nvSpPr>
            <p:cNvPr id="1027" name="Google Shape;1027;p50"/>
            <p:cNvSpPr/>
            <p:nvPr/>
          </p:nvSpPr>
          <p:spPr>
            <a:xfrm>
              <a:off x="2025550" y="4130400"/>
              <a:ext cx="3568900" cy="342925"/>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50"/>
            <p:cNvSpPr/>
            <p:nvPr/>
          </p:nvSpPr>
          <p:spPr>
            <a:xfrm>
              <a:off x="3319150" y="1462450"/>
              <a:ext cx="1020700" cy="1704550"/>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50"/>
            <p:cNvSpPr/>
            <p:nvPr/>
          </p:nvSpPr>
          <p:spPr>
            <a:xfrm>
              <a:off x="3645825" y="1866550"/>
              <a:ext cx="503525" cy="1487775"/>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50"/>
            <p:cNvSpPr/>
            <p:nvPr/>
          </p:nvSpPr>
          <p:spPr>
            <a:xfrm>
              <a:off x="3562050" y="2412050"/>
              <a:ext cx="266725" cy="265225"/>
            </a:xfrm>
            <a:custGeom>
              <a:avLst/>
              <a:gdLst/>
              <a:ahLst/>
              <a:cxnLst/>
              <a:rect l="l" t="t" r="r" b="b"/>
              <a:pathLst>
                <a:path w="10669" h="10609" extrusionOk="0">
                  <a:moveTo>
                    <a:pt x="2121" y="1"/>
                  </a:moveTo>
                  <a:cubicBezTo>
                    <a:pt x="1755" y="1"/>
                    <a:pt x="1397" y="88"/>
                    <a:pt x="1084" y="286"/>
                  </a:cubicBezTo>
                  <a:cubicBezTo>
                    <a:pt x="298" y="774"/>
                    <a:pt x="0" y="1762"/>
                    <a:pt x="0" y="2679"/>
                  </a:cubicBezTo>
                  <a:cubicBezTo>
                    <a:pt x="0" y="3810"/>
                    <a:pt x="381" y="4905"/>
                    <a:pt x="845" y="5941"/>
                  </a:cubicBezTo>
                  <a:cubicBezTo>
                    <a:pt x="1584" y="7584"/>
                    <a:pt x="2536" y="9144"/>
                    <a:pt x="3596" y="10608"/>
                  </a:cubicBezTo>
                  <a:cubicBezTo>
                    <a:pt x="5703" y="8894"/>
                    <a:pt x="8215" y="7596"/>
                    <a:pt x="9799" y="5381"/>
                  </a:cubicBezTo>
                  <a:cubicBezTo>
                    <a:pt x="10180" y="4846"/>
                    <a:pt x="10513" y="4250"/>
                    <a:pt x="10620" y="3596"/>
                  </a:cubicBezTo>
                  <a:cubicBezTo>
                    <a:pt x="10668" y="3262"/>
                    <a:pt x="10656" y="2929"/>
                    <a:pt x="10525" y="2619"/>
                  </a:cubicBezTo>
                  <a:cubicBezTo>
                    <a:pt x="10394" y="2310"/>
                    <a:pt x="10132" y="2060"/>
                    <a:pt x="9847" y="1881"/>
                  </a:cubicBezTo>
                  <a:cubicBezTo>
                    <a:pt x="9390" y="1590"/>
                    <a:pt x="8856" y="1450"/>
                    <a:pt x="8323" y="1450"/>
                  </a:cubicBezTo>
                  <a:cubicBezTo>
                    <a:pt x="8049" y="1450"/>
                    <a:pt x="7776" y="1487"/>
                    <a:pt x="7513" y="1560"/>
                  </a:cubicBezTo>
                  <a:cubicBezTo>
                    <a:pt x="6727" y="1762"/>
                    <a:pt x="6037" y="2262"/>
                    <a:pt x="5537" y="2905"/>
                  </a:cubicBezTo>
                  <a:lnTo>
                    <a:pt x="5453" y="2941"/>
                  </a:lnTo>
                  <a:cubicBezTo>
                    <a:pt x="5048" y="2083"/>
                    <a:pt x="4584" y="1214"/>
                    <a:pt x="3834" y="619"/>
                  </a:cubicBezTo>
                  <a:cubicBezTo>
                    <a:pt x="3352" y="240"/>
                    <a:pt x="2726" y="1"/>
                    <a:pt x="2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50"/>
            <p:cNvSpPr/>
            <p:nvPr/>
          </p:nvSpPr>
          <p:spPr>
            <a:xfrm>
              <a:off x="3935900" y="2039350"/>
              <a:ext cx="202125" cy="205425"/>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50"/>
            <p:cNvSpPr/>
            <p:nvPr/>
          </p:nvSpPr>
          <p:spPr>
            <a:xfrm>
              <a:off x="3622175" y="1705925"/>
              <a:ext cx="207175" cy="198625"/>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50"/>
            <p:cNvSpPr/>
            <p:nvPr/>
          </p:nvSpPr>
          <p:spPr>
            <a:xfrm>
              <a:off x="2181225" y="3302925"/>
              <a:ext cx="2529800" cy="1018000"/>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50"/>
            <p:cNvSpPr/>
            <p:nvPr/>
          </p:nvSpPr>
          <p:spPr>
            <a:xfrm>
              <a:off x="3575525" y="3412250"/>
              <a:ext cx="1898375" cy="908475"/>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50"/>
            <p:cNvSpPr/>
            <p:nvPr/>
          </p:nvSpPr>
          <p:spPr>
            <a:xfrm>
              <a:off x="2949750" y="4247975"/>
              <a:ext cx="352750" cy="110150"/>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50"/>
            <p:cNvSpPr/>
            <p:nvPr/>
          </p:nvSpPr>
          <p:spPr>
            <a:xfrm>
              <a:off x="2361900" y="2565325"/>
              <a:ext cx="771250" cy="1688325"/>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0"/>
            <p:cNvSpPr/>
            <p:nvPr/>
          </p:nvSpPr>
          <p:spPr>
            <a:xfrm>
              <a:off x="2340750" y="4168800"/>
              <a:ext cx="320300" cy="19380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0"/>
            <p:cNvSpPr/>
            <p:nvPr/>
          </p:nvSpPr>
          <p:spPr>
            <a:xfrm>
              <a:off x="3050375" y="2094425"/>
              <a:ext cx="360475" cy="259900"/>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0"/>
            <p:cNvSpPr/>
            <p:nvPr/>
          </p:nvSpPr>
          <p:spPr>
            <a:xfrm>
              <a:off x="2510125" y="2010200"/>
              <a:ext cx="715300" cy="421200"/>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0"/>
            <p:cNvSpPr/>
            <p:nvPr/>
          </p:nvSpPr>
          <p:spPr>
            <a:xfrm>
              <a:off x="3024175" y="1957225"/>
              <a:ext cx="128600" cy="12355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0"/>
            <p:cNvSpPr/>
            <p:nvPr/>
          </p:nvSpPr>
          <p:spPr>
            <a:xfrm>
              <a:off x="2405050" y="1652575"/>
              <a:ext cx="751000" cy="53742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0"/>
            <p:cNvSpPr/>
            <p:nvPr/>
          </p:nvSpPr>
          <p:spPr>
            <a:xfrm>
              <a:off x="2487800" y="2235825"/>
              <a:ext cx="585525" cy="349850"/>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50"/>
            <p:cNvSpPr/>
            <p:nvPr/>
          </p:nvSpPr>
          <p:spPr>
            <a:xfrm>
              <a:off x="2814325" y="1550325"/>
              <a:ext cx="925" cy="25"/>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50"/>
            <p:cNvSpPr/>
            <p:nvPr/>
          </p:nvSpPr>
          <p:spPr>
            <a:xfrm>
              <a:off x="3425725" y="2003350"/>
              <a:ext cx="122950" cy="159425"/>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50"/>
            <p:cNvSpPr/>
            <p:nvPr/>
          </p:nvSpPr>
          <p:spPr>
            <a:xfrm>
              <a:off x="3285825" y="1401050"/>
              <a:ext cx="183075" cy="121000"/>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50"/>
            <p:cNvSpPr/>
            <p:nvPr/>
          </p:nvSpPr>
          <p:spPr>
            <a:xfrm>
              <a:off x="3170325" y="1889050"/>
              <a:ext cx="298275" cy="211075"/>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0"/>
            <p:cNvSpPr/>
            <p:nvPr/>
          </p:nvSpPr>
          <p:spPr>
            <a:xfrm>
              <a:off x="3298625" y="1545850"/>
              <a:ext cx="162525" cy="140125"/>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50"/>
            <p:cNvSpPr/>
            <p:nvPr/>
          </p:nvSpPr>
          <p:spPr>
            <a:xfrm>
              <a:off x="3207825" y="1226475"/>
              <a:ext cx="99150" cy="226825"/>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50"/>
            <p:cNvSpPr/>
            <p:nvPr/>
          </p:nvSpPr>
          <p:spPr>
            <a:xfrm>
              <a:off x="3104850" y="1526225"/>
              <a:ext cx="186950" cy="81250"/>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0"/>
            <p:cNvSpPr/>
            <p:nvPr/>
          </p:nvSpPr>
          <p:spPr>
            <a:xfrm>
              <a:off x="3124200" y="1444975"/>
              <a:ext cx="403625" cy="762000"/>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0"/>
            <p:cNvSpPr/>
            <p:nvPr/>
          </p:nvSpPr>
          <p:spPr>
            <a:xfrm>
              <a:off x="2736050" y="1549600"/>
              <a:ext cx="128300" cy="159100"/>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50"/>
            <p:cNvSpPr/>
            <p:nvPr/>
          </p:nvSpPr>
          <p:spPr>
            <a:xfrm>
              <a:off x="2594050" y="1240175"/>
              <a:ext cx="436400" cy="94375"/>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50"/>
            <p:cNvSpPr/>
            <p:nvPr/>
          </p:nvSpPr>
          <p:spPr>
            <a:xfrm>
              <a:off x="2591375" y="1311900"/>
              <a:ext cx="337275" cy="541750"/>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50"/>
            <p:cNvSpPr/>
            <p:nvPr/>
          </p:nvSpPr>
          <p:spPr>
            <a:xfrm>
              <a:off x="2488700" y="1196700"/>
              <a:ext cx="426250" cy="110450"/>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0"/>
            <p:cNvSpPr/>
            <p:nvPr/>
          </p:nvSpPr>
          <p:spPr>
            <a:xfrm>
              <a:off x="2520550" y="1116525"/>
              <a:ext cx="383700" cy="123950"/>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50"/>
            <p:cNvSpPr/>
            <p:nvPr/>
          </p:nvSpPr>
          <p:spPr>
            <a:xfrm>
              <a:off x="2238075" y="1301175"/>
              <a:ext cx="444425" cy="504875"/>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50"/>
            <p:cNvSpPr/>
            <p:nvPr/>
          </p:nvSpPr>
          <p:spPr>
            <a:xfrm>
              <a:off x="3394750" y="3292500"/>
              <a:ext cx="942125" cy="12355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50"/>
            <p:cNvSpPr/>
            <p:nvPr/>
          </p:nvSpPr>
          <p:spPr>
            <a:xfrm>
              <a:off x="3463525" y="3416025"/>
              <a:ext cx="814100" cy="905500"/>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50"/>
            <p:cNvSpPr/>
            <p:nvPr/>
          </p:nvSpPr>
          <p:spPr>
            <a:xfrm>
              <a:off x="3898400" y="3715475"/>
              <a:ext cx="251250" cy="348875"/>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50"/>
            <p:cNvSpPr/>
            <p:nvPr/>
          </p:nvSpPr>
          <p:spPr>
            <a:xfrm>
              <a:off x="3715625" y="3559500"/>
              <a:ext cx="364650" cy="185150"/>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0"/>
            <p:cNvSpPr/>
            <p:nvPr/>
          </p:nvSpPr>
          <p:spPr>
            <a:xfrm>
              <a:off x="3628125" y="3735400"/>
              <a:ext cx="238450" cy="284975"/>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50"/>
            <p:cNvSpPr/>
            <p:nvPr/>
          </p:nvSpPr>
          <p:spPr>
            <a:xfrm>
              <a:off x="4998525" y="4106300"/>
              <a:ext cx="378350" cy="244675"/>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50"/>
            <p:cNvSpPr/>
            <p:nvPr/>
          </p:nvSpPr>
          <p:spPr>
            <a:xfrm>
              <a:off x="4280875" y="4232200"/>
              <a:ext cx="432825" cy="110750"/>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0"/>
            <p:cNvSpPr/>
            <p:nvPr/>
          </p:nvSpPr>
          <p:spPr>
            <a:xfrm>
              <a:off x="3910300" y="1464575"/>
              <a:ext cx="358100" cy="354850"/>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50"/>
            <p:cNvSpPr/>
            <p:nvPr/>
          </p:nvSpPr>
          <p:spPr>
            <a:xfrm>
              <a:off x="4680625" y="1385725"/>
              <a:ext cx="127125" cy="183375"/>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50"/>
            <p:cNvSpPr/>
            <p:nvPr/>
          </p:nvSpPr>
          <p:spPr>
            <a:xfrm>
              <a:off x="4515725" y="1069100"/>
              <a:ext cx="401275" cy="586325"/>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50"/>
            <p:cNvSpPr/>
            <p:nvPr/>
          </p:nvSpPr>
          <p:spPr>
            <a:xfrm>
              <a:off x="4397550" y="988325"/>
              <a:ext cx="457525" cy="225375"/>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0"/>
            <p:cNvSpPr/>
            <p:nvPr/>
          </p:nvSpPr>
          <p:spPr>
            <a:xfrm>
              <a:off x="4231775" y="1512225"/>
              <a:ext cx="953400" cy="989825"/>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0"/>
            <p:cNvSpPr/>
            <p:nvPr/>
          </p:nvSpPr>
          <p:spPr>
            <a:xfrm>
              <a:off x="4487150" y="2449825"/>
              <a:ext cx="889725" cy="178240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0"/>
            <p:cNvSpPr/>
            <p:nvPr/>
          </p:nvSpPr>
          <p:spPr>
            <a:xfrm>
              <a:off x="4037100" y="1853125"/>
              <a:ext cx="323875" cy="134775"/>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1"/>
          <p:cNvSpPr txBox="1"/>
          <p:nvPr/>
        </p:nvSpPr>
        <p:spPr>
          <a:xfrm>
            <a:off x="5396300" y="1169200"/>
            <a:ext cx="3417000" cy="958800"/>
          </a:xfrm>
          <a:prstGeom prst="rect">
            <a:avLst/>
          </a:prstGeom>
          <a:noFill/>
          <a:ln>
            <a:noFill/>
          </a:ln>
        </p:spPr>
        <p:txBody>
          <a:bodyPr spcFirstLastPara="1" wrap="square" lIns="91425" tIns="91425" rIns="91425" bIns="91425" anchor="t" anchorCtr="0">
            <a:noAutofit/>
          </a:bodyPr>
          <a:lstStyle/>
          <a:p>
            <a:pPr marL="914400" lvl="0" indent="-342900" algn="l" rtl="0">
              <a:lnSpc>
                <a:spcPct val="115000"/>
              </a:lnSpc>
              <a:spcBef>
                <a:spcPts val="0"/>
              </a:spcBef>
              <a:spcAft>
                <a:spcPts val="0"/>
              </a:spcAft>
              <a:buSzPts val="1800"/>
              <a:buFont typeface="Times New Roman" panose="02020603050405020304"/>
              <a:buChar char="❖"/>
            </a:pPr>
            <a:r>
              <a:rPr lang="en-GB" sz="1800">
                <a:latin typeface="Times New Roman" panose="02020603050405020304"/>
                <a:ea typeface="Times New Roman" panose="02020603050405020304"/>
                <a:cs typeface="Times New Roman" panose="02020603050405020304"/>
                <a:sym typeface="Times New Roman" panose="02020603050405020304"/>
              </a:rPr>
              <a:t>Systems Owners</a:t>
            </a:r>
            <a:endParaRPr sz="180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15000"/>
              </a:lnSpc>
              <a:spcBef>
                <a:spcPts val="0"/>
              </a:spcBef>
              <a:spcAft>
                <a:spcPts val="0"/>
              </a:spcAft>
              <a:buSzPts val="1800"/>
              <a:buFont typeface="Times New Roman" panose="02020603050405020304"/>
              <a:buChar char="❖"/>
            </a:pPr>
            <a:r>
              <a:rPr lang="en-GB" sz="1800">
                <a:latin typeface="Times New Roman" panose="02020603050405020304"/>
                <a:ea typeface="Times New Roman" panose="02020603050405020304"/>
                <a:cs typeface="Times New Roman" panose="02020603050405020304"/>
                <a:sym typeface="Times New Roman" panose="02020603050405020304"/>
              </a:rPr>
              <a:t>Development Team</a:t>
            </a:r>
            <a:endParaRPr sz="1800">
              <a:latin typeface="Times New Roman" panose="02020603050405020304"/>
              <a:ea typeface="Times New Roman" panose="02020603050405020304"/>
              <a:cs typeface="Times New Roman" panose="02020603050405020304"/>
              <a:sym typeface="Times New Roman" panose="02020603050405020304"/>
            </a:endParaRPr>
          </a:p>
          <a:p>
            <a:pPr marL="1371600" lvl="0" indent="0" algn="l" rtl="0">
              <a:lnSpc>
                <a:spcPct val="115000"/>
              </a:lnSpc>
              <a:spcBef>
                <a:spcPts val="0"/>
              </a:spcBef>
              <a:spcAft>
                <a:spcPts val="0"/>
              </a:spcAft>
              <a:buNone/>
            </a:pPr>
            <a:endParaRPr sz="1800">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076" name="Google Shape;1076;p51"/>
          <p:cNvGrpSpPr/>
          <p:nvPr/>
        </p:nvGrpSpPr>
        <p:grpSpPr>
          <a:xfrm flipH="1">
            <a:off x="4088384" y="796509"/>
            <a:ext cx="446189" cy="77425"/>
            <a:chOff x="6146875" y="1767300"/>
            <a:chExt cx="331025" cy="57475"/>
          </a:xfrm>
        </p:grpSpPr>
        <p:sp>
          <p:nvSpPr>
            <p:cNvPr id="1077" name="Google Shape;1077;p5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5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5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0" name="Google Shape;1080;p51"/>
          <p:cNvSpPr txBox="1"/>
          <p:nvPr/>
        </p:nvSpPr>
        <p:spPr>
          <a:xfrm>
            <a:off x="2625825" y="244800"/>
            <a:ext cx="3699900" cy="551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2400" b="1">
                <a:solidFill>
                  <a:schemeClr val="dk1"/>
                </a:solidFill>
                <a:latin typeface="Lora"/>
                <a:ea typeface="Lora"/>
                <a:cs typeface="Lora"/>
                <a:sym typeface="Lora"/>
              </a:rPr>
              <a:t>Key Stakeholders</a:t>
            </a:r>
            <a:endParaRPr sz="2400" b="1">
              <a:latin typeface="Lora"/>
              <a:ea typeface="Lora"/>
              <a:cs typeface="Lora"/>
              <a:sym typeface="Lora"/>
            </a:endParaRPr>
          </a:p>
        </p:txBody>
      </p:sp>
      <p:sp>
        <p:nvSpPr>
          <p:cNvPr id="1081" name="Google Shape;1081;p51"/>
          <p:cNvSpPr txBox="1"/>
          <p:nvPr/>
        </p:nvSpPr>
        <p:spPr>
          <a:xfrm>
            <a:off x="480575" y="1169200"/>
            <a:ext cx="6069000" cy="283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Waste emitters </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Waste consumers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General public</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Recycling organizations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The government</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A government ministry(Central Environmental Authority)</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NGOs. Competitor</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SzPts val="1800"/>
              <a:buFont typeface="Times New Roman" panose="02020603050405020304"/>
              <a:buChar char="❖"/>
            </a:pPr>
            <a:r>
              <a:rPr lang="en-GB" sz="1800" dirty="0">
                <a:latin typeface="Times New Roman" panose="02020603050405020304"/>
                <a:ea typeface="Times New Roman" panose="02020603050405020304"/>
                <a:cs typeface="Times New Roman" panose="02020603050405020304"/>
                <a:sym typeface="Times New Roman" panose="02020603050405020304"/>
              </a:rPr>
              <a:t>Electronic device producers</a:t>
            </a: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grpSp>
        <p:nvGrpSpPr>
          <p:cNvPr id="1086" name="Google Shape;1086;p52"/>
          <p:cNvGrpSpPr/>
          <p:nvPr/>
        </p:nvGrpSpPr>
        <p:grpSpPr>
          <a:xfrm flipH="1">
            <a:off x="3953289" y="723806"/>
            <a:ext cx="446222" cy="77476"/>
            <a:chOff x="6146875" y="1767300"/>
            <a:chExt cx="331025" cy="57475"/>
          </a:xfrm>
        </p:grpSpPr>
        <p:sp>
          <p:nvSpPr>
            <p:cNvPr id="1087" name="Google Shape;1087;p5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5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0" name="Google Shape;1090;p52"/>
          <p:cNvSpPr txBox="1"/>
          <p:nvPr/>
        </p:nvSpPr>
        <p:spPr>
          <a:xfrm>
            <a:off x="1920900" y="151625"/>
            <a:ext cx="5186400" cy="71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Lora"/>
                <a:ea typeface="Lora"/>
                <a:cs typeface="Lora"/>
                <a:sym typeface="Lora"/>
              </a:rPr>
              <a:t>Stakeholders Categorization</a:t>
            </a:r>
            <a:endParaRPr sz="2400" b="1">
              <a:latin typeface="Lora"/>
              <a:ea typeface="Lora"/>
              <a:cs typeface="Lora"/>
              <a:sym typeface="Lora"/>
            </a:endParaRPr>
          </a:p>
        </p:txBody>
      </p:sp>
      <p:sp>
        <p:nvSpPr>
          <p:cNvPr id="1091" name="Google Shape;1091;p52"/>
          <p:cNvSpPr txBox="1"/>
          <p:nvPr/>
        </p:nvSpPr>
        <p:spPr>
          <a:xfrm>
            <a:off x="1483619" y="920970"/>
            <a:ext cx="6159300" cy="344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ora"/>
              <a:buAutoNum type="arabicPeriod"/>
            </a:pPr>
            <a:r>
              <a:rPr lang="en-GB" sz="1800" b="1" dirty="0">
                <a:latin typeface="Times New Roman" panose="02020603050405020304" pitchFamily="18" charset="0"/>
                <a:ea typeface="Lora"/>
                <a:cs typeface="Times New Roman" panose="02020603050405020304" pitchFamily="18" charset="0"/>
                <a:sym typeface="Lora"/>
              </a:rPr>
              <a:t>Digital Producers</a:t>
            </a:r>
            <a:endParaRPr lang="en-GB" sz="1800" b="1" dirty="0">
              <a:latin typeface="Times New Roman" panose="02020603050405020304" pitchFamily="18" charset="0"/>
              <a:ea typeface="Lora"/>
              <a:cs typeface="Times New Roman" panose="02020603050405020304" pitchFamily="18" charset="0"/>
              <a:sym typeface="Lora"/>
            </a:endParaRPr>
          </a:p>
          <a:p>
            <a:pPr marL="139700" lvl="0" algn="l" rtl="0">
              <a:spcBef>
                <a:spcPts val="0"/>
              </a:spcBef>
              <a:spcAft>
                <a:spcPts val="0"/>
              </a:spcAft>
              <a:buSzPts val="1400"/>
            </a:pPr>
            <a:endParaRPr b="1"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Innovators: System Owners.</a:t>
            </a:r>
            <a:endParaRPr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Enabler: System Analyst.</a:t>
            </a:r>
            <a:endParaRPr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Creator: Development Team.</a:t>
            </a:r>
            <a:endParaRPr lang="en-GB" dirty="0">
              <a:latin typeface="Times New Roman" panose="02020603050405020304" pitchFamily="18" charset="0"/>
              <a:ea typeface="Lora"/>
              <a:cs typeface="Times New Roman" panose="02020603050405020304" pitchFamily="18" charset="0"/>
              <a:sym typeface="Lora"/>
            </a:endParaRPr>
          </a:p>
          <a:p>
            <a:pPr marL="596900" lvl="0" algn="l" rtl="0">
              <a:spcBef>
                <a:spcPts val="0"/>
              </a:spcBef>
              <a:spcAft>
                <a:spcPts val="0"/>
              </a:spcAft>
              <a:buSzPts val="1400"/>
            </a:pPr>
            <a:endParaRPr lang="en-US" dirty="0">
              <a:latin typeface="Times New Roman" panose="02020603050405020304" pitchFamily="18" charset="0"/>
              <a:ea typeface="Lora"/>
              <a:cs typeface="Times New Roman" panose="02020603050405020304" pitchFamily="18" charset="0"/>
              <a:sym typeface="Lora"/>
            </a:endParaRPr>
          </a:p>
          <a:p>
            <a:pPr marL="482600" lvl="0" indent="-342900" algn="l" rtl="0">
              <a:spcBef>
                <a:spcPts val="0"/>
              </a:spcBef>
              <a:spcAft>
                <a:spcPts val="0"/>
              </a:spcAft>
              <a:buSzPts val="1400"/>
              <a:buAutoNum type="arabicPeriod" startAt="2"/>
            </a:pPr>
            <a:r>
              <a:rPr lang="en-US" sz="1800" b="1" dirty="0">
                <a:latin typeface="Times New Roman" panose="02020603050405020304" pitchFamily="18" charset="0"/>
                <a:ea typeface="Lora"/>
                <a:cs typeface="Times New Roman" panose="02020603050405020304" pitchFamily="18" charset="0"/>
                <a:sym typeface="Lora"/>
              </a:rPr>
              <a:t>Digital Consumers</a:t>
            </a:r>
            <a:endParaRPr lang="en-US" sz="1800" b="1" dirty="0">
              <a:latin typeface="Times New Roman" panose="02020603050405020304" pitchFamily="18" charset="0"/>
              <a:ea typeface="Lora"/>
              <a:cs typeface="Times New Roman" panose="02020603050405020304" pitchFamily="18" charset="0"/>
              <a:sym typeface="Lora"/>
            </a:endParaRPr>
          </a:p>
          <a:p>
            <a:pPr marL="139700" lvl="0" algn="l" rtl="0">
              <a:spcBef>
                <a:spcPts val="0"/>
              </a:spcBef>
              <a:spcAft>
                <a:spcPts val="0"/>
              </a:spcAft>
              <a:buSzPts val="1400"/>
            </a:pPr>
            <a:endParaRPr lang="en-US" b="1"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Active Users: Waste Emitters, Watse consumers.</a:t>
            </a:r>
            <a:endParaRPr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Passive Users: Recycling Organization.</a:t>
            </a:r>
            <a:endParaRPr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Intermediate Consumers: The Government, NGOs,                              Central environmental Authority.</a:t>
            </a:r>
            <a:endParaRPr lang="en-GB" dirty="0">
              <a:latin typeface="Times New Roman" panose="02020603050405020304" pitchFamily="18" charset="0"/>
              <a:ea typeface="Lora"/>
              <a:cs typeface="Times New Roman" panose="02020603050405020304" pitchFamily="18" charset="0"/>
              <a:sym typeface="Lora"/>
            </a:endParaRPr>
          </a:p>
          <a:p>
            <a:pPr marL="596900" lvl="0" algn="l" rtl="0">
              <a:spcBef>
                <a:spcPts val="0"/>
              </a:spcBef>
              <a:spcAft>
                <a:spcPts val="0"/>
              </a:spcAft>
              <a:buSzPts val="1400"/>
            </a:pPr>
            <a:endParaRPr dirty="0">
              <a:latin typeface="Times New Roman" panose="02020603050405020304" pitchFamily="18" charset="0"/>
              <a:ea typeface="Lora"/>
              <a:cs typeface="Times New Roman" panose="02020603050405020304" pitchFamily="18" charset="0"/>
              <a:sym typeface="Lora"/>
            </a:endParaRPr>
          </a:p>
          <a:p>
            <a:pPr marL="482600" lvl="0" indent="-342900" algn="l" rtl="0">
              <a:spcBef>
                <a:spcPts val="0"/>
              </a:spcBef>
              <a:spcAft>
                <a:spcPts val="0"/>
              </a:spcAft>
              <a:buSzPts val="1400"/>
              <a:buAutoNum type="arabicPeriod" startAt="3"/>
            </a:pPr>
            <a:r>
              <a:rPr lang="en-GB" sz="1800" b="1" dirty="0">
                <a:latin typeface="Times New Roman" panose="02020603050405020304" pitchFamily="18" charset="0"/>
                <a:ea typeface="Lora"/>
                <a:cs typeface="Times New Roman" panose="02020603050405020304" pitchFamily="18" charset="0"/>
                <a:sym typeface="Lora"/>
              </a:rPr>
              <a:t>Digital non-user</a:t>
            </a:r>
            <a:endParaRPr lang="en-GB" sz="1800" b="1" dirty="0">
              <a:latin typeface="Times New Roman" panose="02020603050405020304" pitchFamily="18" charset="0"/>
              <a:ea typeface="Lora"/>
              <a:cs typeface="Times New Roman" panose="02020603050405020304" pitchFamily="18" charset="0"/>
              <a:sym typeface="Lora"/>
            </a:endParaRPr>
          </a:p>
          <a:p>
            <a:pPr marL="139700" lvl="0" algn="l" rtl="0">
              <a:spcBef>
                <a:spcPts val="0"/>
              </a:spcBef>
              <a:spcAft>
                <a:spcPts val="0"/>
              </a:spcAft>
              <a:buSzPts val="1400"/>
            </a:pPr>
            <a:endParaRPr b="1" dirty="0">
              <a:latin typeface="Times New Roman" panose="02020603050405020304" pitchFamily="18" charset="0"/>
              <a:ea typeface="Lora"/>
              <a:cs typeface="Times New Roman" panose="02020603050405020304" pitchFamily="18" charset="0"/>
              <a:sym typeface="Lora"/>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Indirect: Competitors, Electronic Device Producers.</a:t>
            </a:r>
            <a:endParaRPr dirty="0">
              <a:latin typeface="Times New Roman" panose="02020603050405020304" pitchFamily="18" charset="0"/>
              <a:cs typeface="Times New Roman" panose="02020603050405020304" pitchFamily="18" charset="0"/>
            </a:endParaRPr>
          </a:p>
          <a:p>
            <a:pPr marL="914400" lvl="0" indent="-317500" algn="l" rtl="0">
              <a:spcBef>
                <a:spcPts val="0"/>
              </a:spcBef>
              <a:spcAft>
                <a:spcPts val="0"/>
              </a:spcAft>
              <a:buSzPts val="1400"/>
              <a:buFont typeface="Lora"/>
              <a:buChar char="❏"/>
            </a:pPr>
            <a:r>
              <a:rPr lang="en-GB" dirty="0">
                <a:latin typeface="Times New Roman" panose="02020603050405020304" pitchFamily="18" charset="0"/>
                <a:ea typeface="Lora"/>
                <a:cs typeface="Times New Roman" panose="02020603050405020304" pitchFamily="18" charset="0"/>
                <a:sym typeface="Lora"/>
              </a:rPr>
              <a:t>Delinked: General Public.</a:t>
            </a:r>
            <a:endParaRPr dirty="0">
              <a:latin typeface="Times New Roman" panose="02020603050405020304" pitchFamily="18" charset="0"/>
              <a:ea typeface="Lora"/>
              <a:cs typeface="Times New Roman" panose="02020603050405020304" pitchFamily="18" charset="0"/>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3"/>
          <p:cNvSpPr txBox="1">
            <a:spLocks noGrp="1"/>
          </p:cNvSpPr>
          <p:nvPr>
            <p:ph type="title"/>
          </p:nvPr>
        </p:nvSpPr>
        <p:spPr>
          <a:xfrm>
            <a:off x="230375" y="1835125"/>
            <a:ext cx="4728600" cy="22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Potential Digital Devices and Communications</a:t>
            </a:r>
            <a:endParaRPr>
              <a:latin typeface="Verdana" panose="020B0604030504040204"/>
              <a:ea typeface="Verdana" panose="020B0604030504040204"/>
              <a:cs typeface="Verdana" panose="020B0604030504040204"/>
              <a:sym typeface="Verdana" panose="020B0604030504040204"/>
            </a:endParaRPr>
          </a:p>
        </p:txBody>
      </p:sp>
      <p:grpSp>
        <p:nvGrpSpPr>
          <p:cNvPr id="1097" name="Google Shape;1097;p53"/>
          <p:cNvGrpSpPr/>
          <p:nvPr/>
        </p:nvGrpSpPr>
        <p:grpSpPr>
          <a:xfrm flipH="1">
            <a:off x="1753564" y="1715243"/>
            <a:ext cx="446222" cy="77476"/>
            <a:chOff x="6146875" y="1767300"/>
            <a:chExt cx="331025" cy="57475"/>
          </a:xfrm>
        </p:grpSpPr>
        <p:sp>
          <p:nvSpPr>
            <p:cNvPr id="1098" name="Google Shape;1098;p5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5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5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101" name="Google Shape;1101;p53"/>
          <p:cNvPicPr preferRelativeResize="0"/>
          <p:nvPr/>
        </p:nvPicPr>
        <p:blipFill>
          <a:blip r:embed="rId1"/>
          <a:stretch>
            <a:fillRect/>
          </a:stretch>
        </p:blipFill>
        <p:spPr>
          <a:xfrm>
            <a:off x="5361850" y="379925"/>
            <a:ext cx="3550301" cy="4114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4"/>
          <p:cNvSpPr txBox="1"/>
          <p:nvPr/>
        </p:nvSpPr>
        <p:spPr>
          <a:xfrm>
            <a:off x="667227" y="2918351"/>
            <a:ext cx="924600" cy="38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chemeClr val="dk1"/>
              </a:solidFill>
              <a:latin typeface="Oswald"/>
              <a:ea typeface="Oswald"/>
              <a:cs typeface="Oswald"/>
              <a:sym typeface="Oswald"/>
            </a:endParaRPr>
          </a:p>
        </p:txBody>
      </p:sp>
      <p:sp>
        <p:nvSpPr>
          <p:cNvPr id="1107" name="Google Shape;1107;p54"/>
          <p:cNvSpPr txBox="1"/>
          <p:nvPr/>
        </p:nvSpPr>
        <p:spPr>
          <a:xfrm>
            <a:off x="734850" y="942350"/>
            <a:ext cx="7845900" cy="3395400"/>
          </a:xfrm>
          <a:prstGeom prst="rect">
            <a:avLst/>
          </a:prstGeom>
          <a:noFill/>
          <a:ln>
            <a:noFill/>
          </a:ln>
        </p:spPr>
        <p:txBody>
          <a:bodyPr spcFirstLastPara="1" wrap="square" lIns="91425" tIns="91425" rIns="91425" bIns="91425" anchor="t" anchorCtr="0">
            <a:noAutofit/>
          </a:bodyPr>
          <a:lstStyle/>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Desktop computers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Laptop computers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Smart mobile phones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Tablet computers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e-readers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Input devices, such as keyboards, mice, and scanners.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914400" lvl="0" indent="-342900" algn="l" rtl="0">
              <a:lnSpc>
                <a:spcPct val="150000"/>
              </a:lnSpc>
              <a:spcBef>
                <a:spcPts val="0"/>
              </a:spcBef>
              <a:spcAft>
                <a:spcPts val="0"/>
              </a:spcAft>
              <a:buSzPts val="1800"/>
              <a:buFont typeface="Times New Roman" panose="02020603050405020304"/>
              <a:buAutoNum type="arabicPeriod"/>
            </a:pPr>
            <a:r>
              <a:rPr lang="en-GB" sz="1800" dirty="0">
                <a:latin typeface="Times New Roman" panose="02020603050405020304"/>
                <a:ea typeface="Times New Roman" panose="02020603050405020304"/>
                <a:cs typeface="Times New Roman" panose="02020603050405020304"/>
                <a:sym typeface="Times New Roman" panose="02020603050405020304"/>
              </a:rPr>
              <a:t>Output devices such as printers and speakers.</a:t>
            </a: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5"/>
          <p:cNvSpPr txBox="1">
            <a:spLocks noGrp="1"/>
          </p:cNvSpPr>
          <p:nvPr>
            <p:ph type="title"/>
          </p:nvPr>
        </p:nvSpPr>
        <p:spPr>
          <a:xfrm>
            <a:off x="663025" y="1727900"/>
            <a:ext cx="3460800" cy="183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FEASIBILITY 	STUDY </a:t>
            </a:r>
            <a:endParaRPr>
              <a:latin typeface="Verdana" panose="020B0604030504040204"/>
              <a:ea typeface="Verdana" panose="020B0604030504040204"/>
              <a:cs typeface="Verdana" panose="020B0604030504040204"/>
              <a:sym typeface="Verdana" panose="020B0604030504040204"/>
            </a:endParaRPr>
          </a:p>
        </p:txBody>
      </p:sp>
      <p:grpSp>
        <p:nvGrpSpPr>
          <p:cNvPr id="1113" name="Google Shape;1113;p55"/>
          <p:cNvGrpSpPr/>
          <p:nvPr/>
        </p:nvGrpSpPr>
        <p:grpSpPr>
          <a:xfrm flipH="1">
            <a:off x="1952039" y="1727893"/>
            <a:ext cx="446222" cy="77476"/>
            <a:chOff x="6146875" y="1767300"/>
            <a:chExt cx="331025" cy="57475"/>
          </a:xfrm>
        </p:grpSpPr>
        <p:sp>
          <p:nvSpPr>
            <p:cNvPr id="1114" name="Google Shape;1114;p5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5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5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17" name="Google Shape;1117;p55"/>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8" name="Google Shape;1118;p55"/>
          <p:cNvGrpSpPr/>
          <p:nvPr/>
        </p:nvGrpSpPr>
        <p:grpSpPr>
          <a:xfrm>
            <a:off x="4265220" y="1801966"/>
            <a:ext cx="4234653" cy="2798652"/>
            <a:chOff x="4110902" y="1802134"/>
            <a:chExt cx="4875824" cy="3222398"/>
          </a:xfrm>
        </p:grpSpPr>
        <p:sp>
          <p:nvSpPr>
            <p:cNvPr id="1119" name="Google Shape;1119;p55"/>
            <p:cNvSpPr/>
            <p:nvPr/>
          </p:nvSpPr>
          <p:spPr>
            <a:xfrm>
              <a:off x="4480374" y="3375874"/>
              <a:ext cx="612865" cy="1012595"/>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55"/>
            <p:cNvSpPr/>
            <p:nvPr/>
          </p:nvSpPr>
          <p:spPr>
            <a:xfrm>
              <a:off x="4322923" y="3882172"/>
              <a:ext cx="490069" cy="47133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55"/>
            <p:cNvSpPr/>
            <p:nvPr/>
          </p:nvSpPr>
          <p:spPr>
            <a:xfrm>
              <a:off x="5605019" y="3081257"/>
              <a:ext cx="1804622" cy="902714"/>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55"/>
            <p:cNvSpPr/>
            <p:nvPr/>
          </p:nvSpPr>
          <p:spPr>
            <a:xfrm>
              <a:off x="5192034" y="2781498"/>
              <a:ext cx="101798" cy="1531745"/>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55"/>
            <p:cNvSpPr/>
            <p:nvPr/>
          </p:nvSpPr>
          <p:spPr>
            <a:xfrm>
              <a:off x="5242917" y="2781498"/>
              <a:ext cx="50915" cy="1531745"/>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55"/>
            <p:cNvSpPr/>
            <p:nvPr/>
          </p:nvSpPr>
          <p:spPr>
            <a:xfrm>
              <a:off x="5647045" y="2191148"/>
              <a:ext cx="101798" cy="1531745"/>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55"/>
            <p:cNvSpPr/>
            <p:nvPr/>
          </p:nvSpPr>
          <p:spPr>
            <a:xfrm>
              <a:off x="5697929" y="2191148"/>
              <a:ext cx="50915" cy="1531745"/>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55"/>
            <p:cNvSpPr/>
            <p:nvPr/>
          </p:nvSpPr>
          <p:spPr>
            <a:xfrm>
              <a:off x="5801183" y="2781498"/>
              <a:ext cx="101798" cy="1531745"/>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55"/>
            <p:cNvSpPr/>
            <p:nvPr/>
          </p:nvSpPr>
          <p:spPr>
            <a:xfrm>
              <a:off x="5852066" y="2781498"/>
              <a:ext cx="50915" cy="1531745"/>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55"/>
            <p:cNvSpPr/>
            <p:nvPr/>
          </p:nvSpPr>
          <p:spPr>
            <a:xfrm>
              <a:off x="4717821" y="2453309"/>
              <a:ext cx="1013338" cy="896798"/>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55"/>
            <p:cNvSpPr/>
            <p:nvPr/>
          </p:nvSpPr>
          <p:spPr>
            <a:xfrm>
              <a:off x="5512449" y="2453309"/>
              <a:ext cx="783975" cy="896798"/>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55"/>
            <p:cNvSpPr/>
            <p:nvPr/>
          </p:nvSpPr>
          <p:spPr>
            <a:xfrm>
              <a:off x="5124178" y="1854473"/>
              <a:ext cx="1455435" cy="513328"/>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55"/>
            <p:cNvSpPr/>
            <p:nvPr/>
          </p:nvSpPr>
          <p:spPr>
            <a:xfrm>
              <a:off x="4691651" y="2400939"/>
              <a:ext cx="1013307" cy="896427"/>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55"/>
            <p:cNvSpPr/>
            <p:nvPr/>
          </p:nvSpPr>
          <p:spPr>
            <a:xfrm>
              <a:off x="4770191" y="2466595"/>
              <a:ext cx="855856" cy="765145"/>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55"/>
            <p:cNvSpPr/>
            <p:nvPr/>
          </p:nvSpPr>
          <p:spPr>
            <a:xfrm>
              <a:off x="5492164" y="2400939"/>
              <a:ext cx="783975" cy="896427"/>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55"/>
            <p:cNvSpPr/>
            <p:nvPr/>
          </p:nvSpPr>
          <p:spPr>
            <a:xfrm>
              <a:off x="5574389" y="2466595"/>
              <a:ext cx="619152" cy="765145"/>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55"/>
            <p:cNvSpPr/>
            <p:nvPr/>
          </p:nvSpPr>
          <p:spPr>
            <a:xfrm>
              <a:off x="5097265" y="1802134"/>
              <a:ext cx="1455064" cy="513297"/>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55"/>
            <p:cNvSpPr/>
            <p:nvPr/>
          </p:nvSpPr>
          <p:spPr>
            <a:xfrm>
              <a:off x="5192034" y="1867388"/>
              <a:ext cx="1265527" cy="382418"/>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55"/>
            <p:cNvSpPr/>
            <p:nvPr/>
          </p:nvSpPr>
          <p:spPr>
            <a:xfrm>
              <a:off x="4846161" y="2409053"/>
              <a:ext cx="747089" cy="88868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55"/>
            <p:cNvSpPr/>
            <p:nvPr/>
          </p:nvSpPr>
          <p:spPr>
            <a:xfrm>
              <a:off x="5626016" y="2409053"/>
              <a:ext cx="564211" cy="88868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55"/>
            <p:cNvSpPr/>
            <p:nvPr/>
          </p:nvSpPr>
          <p:spPr>
            <a:xfrm>
              <a:off x="5213775" y="1835674"/>
              <a:ext cx="1240844" cy="45909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55"/>
            <p:cNvSpPr/>
            <p:nvPr/>
          </p:nvSpPr>
          <p:spPr>
            <a:xfrm>
              <a:off x="7919562" y="3528897"/>
              <a:ext cx="198796" cy="61259"/>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55"/>
            <p:cNvSpPr/>
            <p:nvPr/>
          </p:nvSpPr>
          <p:spPr>
            <a:xfrm>
              <a:off x="7919562" y="3375874"/>
              <a:ext cx="198796" cy="61259"/>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55"/>
            <p:cNvSpPr/>
            <p:nvPr/>
          </p:nvSpPr>
          <p:spPr>
            <a:xfrm>
              <a:off x="6831802" y="2702958"/>
              <a:ext cx="997822" cy="187650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55"/>
            <p:cNvSpPr/>
            <p:nvPr/>
          </p:nvSpPr>
          <p:spPr>
            <a:xfrm>
              <a:off x="6735548" y="4353411"/>
              <a:ext cx="1190332" cy="226050"/>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55"/>
            <p:cNvSpPr/>
            <p:nvPr/>
          </p:nvSpPr>
          <p:spPr>
            <a:xfrm>
              <a:off x="6988139"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55"/>
            <p:cNvSpPr/>
            <p:nvPr/>
          </p:nvSpPr>
          <p:spPr>
            <a:xfrm>
              <a:off x="7025396" y="3454786"/>
              <a:ext cx="109541" cy="109541"/>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55"/>
            <p:cNvSpPr/>
            <p:nvPr/>
          </p:nvSpPr>
          <p:spPr>
            <a:xfrm>
              <a:off x="7239615"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55"/>
            <p:cNvSpPr/>
            <p:nvPr/>
          </p:nvSpPr>
          <p:spPr>
            <a:xfrm>
              <a:off x="7276872" y="3454786"/>
              <a:ext cx="109169" cy="109541"/>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55"/>
            <p:cNvSpPr/>
            <p:nvPr/>
          </p:nvSpPr>
          <p:spPr>
            <a:xfrm>
              <a:off x="7491092" y="3406844"/>
              <a:ext cx="184024" cy="503015"/>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55"/>
            <p:cNvSpPr/>
            <p:nvPr/>
          </p:nvSpPr>
          <p:spPr>
            <a:xfrm>
              <a:off x="7528349" y="3454786"/>
              <a:ext cx="109169" cy="109541"/>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55"/>
            <p:cNvSpPr/>
            <p:nvPr/>
          </p:nvSpPr>
          <p:spPr>
            <a:xfrm>
              <a:off x="7025396" y="3627722"/>
              <a:ext cx="109541" cy="12945"/>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55"/>
            <p:cNvSpPr/>
            <p:nvPr/>
          </p:nvSpPr>
          <p:spPr>
            <a:xfrm>
              <a:off x="7025396" y="3681208"/>
              <a:ext cx="109541" cy="13286"/>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55"/>
            <p:cNvSpPr/>
            <p:nvPr/>
          </p:nvSpPr>
          <p:spPr>
            <a:xfrm>
              <a:off x="7025396" y="3735033"/>
              <a:ext cx="109541" cy="13317"/>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55"/>
            <p:cNvSpPr/>
            <p:nvPr/>
          </p:nvSpPr>
          <p:spPr>
            <a:xfrm>
              <a:off x="7025396" y="3788859"/>
              <a:ext cx="109541" cy="13317"/>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55"/>
            <p:cNvSpPr/>
            <p:nvPr/>
          </p:nvSpPr>
          <p:spPr>
            <a:xfrm>
              <a:off x="7276872" y="3627722"/>
              <a:ext cx="109169" cy="12945"/>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55"/>
            <p:cNvSpPr/>
            <p:nvPr/>
          </p:nvSpPr>
          <p:spPr>
            <a:xfrm>
              <a:off x="7276872" y="3681208"/>
              <a:ext cx="109169" cy="13286"/>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55"/>
            <p:cNvSpPr/>
            <p:nvPr/>
          </p:nvSpPr>
          <p:spPr>
            <a:xfrm>
              <a:off x="7276872" y="3735033"/>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55"/>
            <p:cNvSpPr/>
            <p:nvPr/>
          </p:nvSpPr>
          <p:spPr>
            <a:xfrm>
              <a:off x="7276872" y="3788859"/>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55"/>
            <p:cNvSpPr/>
            <p:nvPr/>
          </p:nvSpPr>
          <p:spPr>
            <a:xfrm>
              <a:off x="7528349" y="3627722"/>
              <a:ext cx="109169" cy="12945"/>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55"/>
            <p:cNvSpPr/>
            <p:nvPr/>
          </p:nvSpPr>
          <p:spPr>
            <a:xfrm>
              <a:off x="7528349" y="3681208"/>
              <a:ext cx="109169" cy="13286"/>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55"/>
            <p:cNvSpPr/>
            <p:nvPr/>
          </p:nvSpPr>
          <p:spPr>
            <a:xfrm>
              <a:off x="7528349" y="3735033"/>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55"/>
            <p:cNvSpPr/>
            <p:nvPr/>
          </p:nvSpPr>
          <p:spPr>
            <a:xfrm>
              <a:off x="7528349" y="3788859"/>
              <a:ext cx="109169" cy="13317"/>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55"/>
            <p:cNvSpPr/>
            <p:nvPr/>
          </p:nvSpPr>
          <p:spPr>
            <a:xfrm>
              <a:off x="6988139" y="2847124"/>
              <a:ext cx="686977" cy="445813"/>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55"/>
            <p:cNvSpPr/>
            <p:nvPr/>
          </p:nvSpPr>
          <p:spPr>
            <a:xfrm>
              <a:off x="6988139" y="4001623"/>
              <a:ext cx="686977" cy="78571"/>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55"/>
            <p:cNvSpPr/>
            <p:nvPr/>
          </p:nvSpPr>
          <p:spPr>
            <a:xfrm>
              <a:off x="6988139" y="4130675"/>
              <a:ext cx="686977" cy="78943"/>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55"/>
            <p:cNvSpPr/>
            <p:nvPr/>
          </p:nvSpPr>
          <p:spPr>
            <a:xfrm>
              <a:off x="6844717" y="3469930"/>
              <a:ext cx="2142009" cy="1078933"/>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55"/>
            <p:cNvSpPr/>
            <p:nvPr/>
          </p:nvSpPr>
          <p:spPr>
            <a:xfrm>
              <a:off x="8306377" y="3284079"/>
              <a:ext cx="105112" cy="410786"/>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55"/>
            <p:cNvSpPr/>
            <p:nvPr/>
          </p:nvSpPr>
          <p:spPr>
            <a:xfrm>
              <a:off x="8070385" y="3314678"/>
              <a:ext cx="236022" cy="336675"/>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55"/>
            <p:cNvSpPr/>
            <p:nvPr/>
          </p:nvSpPr>
          <p:spPr>
            <a:xfrm>
              <a:off x="7125677" y="2901693"/>
              <a:ext cx="264793" cy="343333"/>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55"/>
            <p:cNvSpPr/>
            <p:nvPr/>
          </p:nvSpPr>
          <p:spPr>
            <a:xfrm>
              <a:off x="7276872" y="2957005"/>
              <a:ext cx="262564" cy="288021"/>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55"/>
            <p:cNvSpPr/>
            <p:nvPr/>
          </p:nvSpPr>
          <p:spPr>
            <a:xfrm>
              <a:off x="7198332" y="2901693"/>
              <a:ext cx="192138" cy="343333"/>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55"/>
            <p:cNvSpPr/>
            <p:nvPr/>
          </p:nvSpPr>
          <p:spPr>
            <a:xfrm>
              <a:off x="7328127" y="2957005"/>
              <a:ext cx="211308" cy="288021"/>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55"/>
            <p:cNvSpPr/>
            <p:nvPr/>
          </p:nvSpPr>
          <p:spPr>
            <a:xfrm>
              <a:off x="4149986" y="3695206"/>
              <a:ext cx="2981977" cy="1097763"/>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55"/>
            <p:cNvSpPr/>
            <p:nvPr/>
          </p:nvSpPr>
          <p:spPr>
            <a:xfrm>
              <a:off x="4119357" y="4726569"/>
              <a:ext cx="3012607" cy="118770"/>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55"/>
            <p:cNvSpPr/>
            <p:nvPr/>
          </p:nvSpPr>
          <p:spPr>
            <a:xfrm>
              <a:off x="6436501" y="3779661"/>
              <a:ext cx="503355" cy="389045"/>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55"/>
            <p:cNvSpPr/>
            <p:nvPr/>
          </p:nvSpPr>
          <p:spPr>
            <a:xfrm>
              <a:off x="5736641" y="3779661"/>
              <a:ext cx="608096" cy="389045"/>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55"/>
            <p:cNvSpPr/>
            <p:nvPr/>
          </p:nvSpPr>
          <p:spPr>
            <a:xfrm>
              <a:off x="5006926" y="3779661"/>
              <a:ext cx="625037" cy="389045"/>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55"/>
            <p:cNvSpPr/>
            <p:nvPr/>
          </p:nvSpPr>
          <p:spPr>
            <a:xfrm>
              <a:off x="4491430" y="4442636"/>
              <a:ext cx="581895" cy="581895"/>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55"/>
            <p:cNvSpPr/>
            <p:nvPr/>
          </p:nvSpPr>
          <p:spPr>
            <a:xfrm>
              <a:off x="6344706" y="4442636"/>
              <a:ext cx="581524" cy="581895"/>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55"/>
            <p:cNvSpPr/>
            <p:nvPr/>
          </p:nvSpPr>
          <p:spPr>
            <a:xfrm>
              <a:off x="5426167" y="4243158"/>
              <a:ext cx="205796" cy="61228"/>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55"/>
            <p:cNvSpPr/>
            <p:nvPr/>
          </p:nvSpPr>
          <p:spPr>
            <a:xfrm>
              <a:off x="6134884" y="4243158"/>
              <a:ext cx="205424" cy="61228"/>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55"/>
            <p:cNvSpPr/>
            <p:nvPr/>
          </p:nvSpPr>
          <p:spPr>
            <a:xfrm>
              <a:off x="4929129" y="3773003"/>
              <a:ext cx="759601" cy="927056"/>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55"/>
            <p:cNvSpPr/>
            <p:nvPr/>
          </p:nvSpPr>
          <p:spPr>
            <a:xfrm>
              <a:off x="6384162" y="3773003"/>
              <a:ext cx="12914" cy="736776"/>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55"/>
            <p:cNvSpPr/>
            <p:nvPr/>
          </p:nvSpPr>
          <p:spPr>
            <a:xfrm>
              <a:off x="4628225" y="4579430"/>
              <a:ext cx="308306" cy="308306"/>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55"/>
            <p:cNvSpPr/>
            <p:nvPr/>
          </p:nvSpPr>
          <p:spPr>
            <a:xfrm>
              <a:off x="6481501" y="4579430"/>
              <a:ext cx="307935" cy="308306"/>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55"/>
            <p:cNvSpPr/>
            <p:nvPr/>
          </p:nvSpPr>
          <p:spPr>
            <a:xfrm>
              <a:off x="4110902" y="4470664"/>
              <a:ext cx="235279" cy="126512"/>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55"/>
            <p:cNvSpPr/>
            <p:nvPr/>
          </p:nvSpPr>
          <p:spPr>
            <a:xfrm>
              <a:off x="4722993" y="4674199"/>
              <a:ext cx="118770" cy="118770"/>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55"/>
            <p:cNvSpPr/>
            <p:nvPr/>
          </p:nvSpPr>
          <p:spPr>
            <a:xfrm>
              <a:off x="6575897" y="4674199"/>
              <a:ext cx="119142" cy="118770"/>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55"/>
            <p:cNvSpPr/>
            <p:nvPr/>
          </p:nvSpPr>
          <p:spPr>
            <a:xfrm>
              <a:off x="6813003" y="4273757"/>
              <a:ext cx="158938" cy="158969"/>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55"/>
            <p:cNvSpPr/>
            <p:nvPr/>
          </p:nvSpPr>
          <p:spPr>
            <a:xfrm>
              <a:off x="4936500" y="3618153"/>
              <a:ext cx="1989730" cy="80398"/>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55"/>
            <p:cNvSpPr/>
            <p:nvPr/>
          </p:nvSpPr>
          <p:spPr>
            <a:xfrm>
              <a:off x="4971527" y="4103019"/>
              <a:ext cx="188081" cy="118398"/>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56"/>
          <p:cNvSpPr txBox="1">
            <a:spLocks noGrp="1"/>
          </p:cNvSpPr>
          <p:nvPr>
            <p:ph type="title"/>
          </p:nvPr>
        </p:nvSpPr>
        <p:spPr>
          <a:xfrm>
            <a:off x="1769100" y="161675"/>
            <a:ext cx="3987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ora"/>
                <a:ea typeface="Lora"/>
                <a:cs typeface="Lora"/>
                <a:sym typeface="Lora"/>
              </a:rPr>
              <a:t>Technical  Feasibility </a:t>
            </a:r>
            <a:endParaRPr sz="2400" b="1">
              <a:latin typeface="Lora"/>
              <a:ea typeface="Lora"/>
              <a:cs typeface="Lora"/>
              <a:sym typeface="Lora"/>
            </a:endParaRPr>
          </a:p>
          <a:p>
            <a:pPr marL="0" lvl="0" indent="0" algn="l" rtl="0">
              <a:spcBef>
                <a:spcPts val="0"/>
              </a:spcBef>
              <a:spcAft>
                <a:spcPts val="0"/>
              </a:spcAft>
              <a:buNone/>
            </a:pPr>
            <a:endParaRPr sz="2400" b="1">
              <a:latin typeface="Lora"/>
              <a:ea typeface="Lora"/>
              <a:cs typeface="Lora"/>
              <a:sym typeface="Lora"/>
            </a:endParaRPr>
          </a:p>
          <a:p>
            <a:pPr marL="0" lvl="0" indent="0" algn="l" rtl="0">
              <a:spcBef>
                <a:spcPts val="0"/>
              </a:spcBef>
              <a:spcAft>
                <a:spcPts val="0"/>
              </a:spcAft>
              <a:buNone/>
            </a:pPr>
            <a:endParaRPr sz="2400"/>
          </a:p>
        </p:txBody>
      </p:sp>
      <p:sp>
        <p:nvSpPr>
          <p:cNvPr id="1196" name="Google Shape;1196;p56"/>
          <p:cNvSpPr txBox="1"/>
          <p:nvPr/>
        </p:nvSpPr>
        <p:spPr>
          <a:xfrm>
            <a:off x="344658" y="3060875"/>
            <a:ext cx="8862900" cy="22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lang="en-US"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Considering the facts stated above, we can conclude that this system is technically feasible. </a:t>
            </a: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sp>
        <p:nvSpPr>
          <p:cNvPr id="1197" name="Google Shape;1197;p56"/>
          <p:cNvSpPr txBox="1"/>
          <p:nvPr/>
        </p:nvSpPr>
        <p:spPr>
          <a:xfrm>
            <a:off x="1322900" y="1099325"/>
            <a:ext cx="4850700" cy="14154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MERN - Web development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23850" algn="l" rtl="0">
              <a:lnSpc>
                <a:spcPct val="150000"/>
              </a:lnSpc>
              <a:spcBef>
                <a:spcPts val="0"/>
              </a:spcBef>
              <a:spcAft>
                <a:spcPts val="0"/>
              </a:spcAft>
              <a:buSzPts val="15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MongoDB - DB client</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23850" algn="l" rtl="0">
              <a:lnSpc>
                <a:spcPct val="150000"/>
              </a:lnSpc>
              <a:spcBef>
                <a:spcPts val="0"/>
              </a:spcBef>
              <a:spcAft>
                <a:spcPts val="0"/>
              </a:spcAft>
              <a:buSzPts val="15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Express js - Backend framework</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23850" algn="l" rtl="0">
              <a:lnSpc>
                <a:spcPct val="150000"/>
              </a:lnSpc>
              <a:spcBef>
                <a:spcPts val="0"/>
              </a:spcBef>
              <a:spcAft>
                <a:spcPts val="0"/>
              </a:spcAft>
              <a:buSzPts val="15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React - Front end UI components</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23850" algn="l" rtl="0">
              <a:lnSpc>
                <a:spcPct val="150000"/>
              </a:lnSpc>
              <a:spcBef>
                <a:spcPts val="0"/>
              </a:spcBef>
              <a:spcAft>
                <a:spcPts val="0"/>
              </a:spcAft>
              <a:buSzPts val="15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Node.js - Backend programming environment</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grpSp>
        <p:nvGrpSpPr>
          <p:cNvPr id="1198" name="Google Shape;1198;p56"/>
          <p:cNvGrpSpPr/>
          <p:nvPr/>
        </p:nvGrpSpPr>
        <p:grpSpPr>
          <a:xfrm>
            <a:off x="6156164" y="133431"/>
            <a:ext cx="2298678" cy="2170218"/>
            <a:chOff x="1156375" y="351650"/>
            <a:chExt cx="5308725" cy="4999350"/>
          </a:xfrm>
        </p:grpSpPr>
        <p:sp>
          <p:nvSpPr>
            <p:cNvPr id="1199" name="Google Shape;1199;p56"/>
            <p:cNvSpPr/>
            <p:nvPr/>
          </p:nvSpPr>
          <p:spPr>
            <a:xfrm>
              <a:off x="1388250" y="4883175"/>
              <a:ext cx="5012275" cy="415250"/>
            </a:xfrm>
            <a:custGeom>
              <a:avLst/>
              <a:gdLst/>
              <a:ahLst/>
              <a:cxnLst/>
              <a:rect l="l" t="t" r="r" b="b"/>
              <a:pathLst>
                <a:path w="200491" h="16610" extrusionOk="0">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56"/>
            <p:cNvSpPr/>
            <p:nvPr/>
          </p:nvSpPr>
          <p:spPr>
            <a:xfrm>
              <a:off x="1156375" y="544550"/>
              <a:ext cx="3060825" cy="3061100"/>
            </a:xfrm>
            <a:custGeom>
              <a:avLst/>
              <a:gdLst/>
              <a:ahLst/>
              <a:cxnLst/>
              <a:rect l="l" t="t" r="r" b="b"/>
              <a:pathLst>
                <a:path w="122433" h="122444" extrusionOk="0">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56"/>
            <p:cNvSpPr/>
            <p:nvPr/>
          </p:nvSpPr>
          <p:spPr>
            <a:xfrm>
              <a:off x="4768750" y="2649275"/>
              <a:ext cx="1673425" cy="1673425"/>
            </a:xfrm>
            <a:custGeom>
              <a:avLst/>
              <a:gdLst/>
              <a:ahLst/>
              <a:cxnLst/>
              <a:rect l="l" t="t" r="r" b="b"/>
              <a:pathLst>
                <a:path w="66937" h="66937" extrusionOk="0">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56"/>
            <p:cNvSpPr/>
            <p:nvPr/>
          </p:nvSpPr>
          <p:spPr>
            <a:xfrm>
              <a:off x="1398550" y="2320500"/>
              <a:ext cx="1124700" cy="1165275"/>
            </a:xfrm>
            <a:custGeom>
              <a:avLst/>
              <a:gdLst/>
              <a:ahLst/>
              <a:cxnLst/>
              <a:rect l="l" t="t" r="r" b="b"/>
              <a:pathLst>
                <a:path w="44988" h="46611" extrusionOk="0">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56"/>
            <p:cNvSpPr/>
            <p:nvPr/>
          </p:nvSpPr>
          <p:spPr>
            <a:xfrm>
              <a:off x="1532350" y="2454425"/>
              <a:ext cx="867600" cy="929800"/>
            </a:xfrm>
            <a:custGeom>
              <a:avLst/>
              <a:gdLst/>
              <a:ahLst/>
              <a:cxnLst/>
              <a:rect l="l" t="t" r="r" b="b"/>
              <a:pathLst>
                <a:path w="34704" h="37192" extrusionOk="0">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56"/>
            <p:cNvSpPr/>
            <p:nvPr/>
          </p:nvSpPr>
          <p:spPr>
            <a:xfrm>
              <a:off x="1625450" y="2887225"/>
              <a:ext cx="376200" cy="91825"/>
            </a:xfrm>
            <a:custGeom>
              <a:avLst/>
              <a:gdLst/>
              <a:ahLst/>
              <a:cxnLst/>
              <a:rect l="l" t="t" r="r" b="b"/>
              <a:pathLst>
                <a:path w="15048" h="3673" extrusionOk="0">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56"/>
            <p:cNvSpPr/>
            <p:nvPr/>
          </p:nvSpPr>
          <p:spPr>
            <a:xfrm>
              <a:off x="1859450" y="2503950"/>
              <a:ext cx="35450" cy="362925"/>
            </a:xfrm>
            <a:custGeom>
              <a:avLst/>
              <a:gdLst/>
              <a:ahLst/>
              <a:cxnLst/>
              <a:rect l="l" t="t" r="r" b="b"/>
              <a:pathLst>
                <a:path w="1418" h="14517" extrusionOk="0">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56"/>
            <p:cNvSpPr/>
            <p:nvPr/>
          </p:nvSpPr>
          <p:spPr>
            <a:xfrm>
              <a:off x="1986450" y="3319250"/>
              <a:ext cx="364425" cy="42200"/>
            </a:xfrm>
            <a:custGeom>
              <a:avLst/>
              <a:gdLst/>
              <a:ahLst/>
              <a:cxnLst/>
              <a:rect l="l" t="t" r="r" b="b"/>
              <a:pathLst>
                <a:path w="14577" h="1688" extrusionOk="0">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56"/>
            <p:cNvSpPr/>
            <p:nvPr/>
          </p:nvSpPr>
          <p:spPr>
            <a:xfrm>
              <a:off x="2224275" y="2885475"/>
              <a:ext cx="48950" cy="369550"/>
            </a:xfrm>
            <a:custGeom>
              <a:avLst/>
              <a:gdLst/>
              <a:ahLst/>
              <a:cxnLst/>
              <a:rect l="l" t="t" r="r" b="b"/>
              <a:pathLst>
                <a:path w="1958" h="14782" extrusionOk="0">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56"/>
            <p:cNvSpPr/>
            <p:nvPr/>
          </p:nvSpPr>
          <p:spPr>
            <a:xfrm>
              <a:off x="5292325" y="3485925"/>
              <a:ext cx="1121575" cy="1272825"/>
            </a:xfrm>
            <a:custGeom>
              <a:avLst/>
              <a:gdLst/>
              <a:ahLst/>
              <a:cxnLst/>
              <a:rect l="l" t="t" r="r" b="b"/>
              <a:pathLst>
                <a:path w="44863" h="50913" extrusionOk="0">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56"/>
            <p:cNvSpPr/>
            <p:nvPr/>
          </p:nvSpPr>
          <p:spPr>
            <a:xfrm>
              <a:off x="5449500" y="3623625"/>
              <a:ext cx="766950" cy="1013050"/>
            </a:xfrm>
            <a:custGeom>
              <a:avLst/>
              <a:gdLst/>
              <a:ahLst/>
              <a:cxnLst/>
              <a:rect l="l" t="t" r="r" b="b"/>
              <a:pathLst>
                <a:path w="30678" h="40522" extrusionOk="0">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56"/>
            <p:cNvSpPr/>
            <p:nvPr/>
          </p:nvSpPr>
          <p:spPr>
            <a:xfrm>
              <a:off x="5778225" y="3794250"/>
              <a:ext cx="26850" cy="377025"/>
            </a:xfrm>
            <a:custGeom>
              <a:avLst/>
              <a:gdLst/>
              <a:ahLst/>
              <a:cxnLst/>
              <a:rect l="l" t="t" r="r" b="b"/>
              <a:pathLst>
                <a:path w="1074" h="15081" extrusionOk="0">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56"/>
            <p:cNvSpPr/>
            <p:nvPr/>
          </p:nvSpPr>
          <p:spPr>
            <a:xfrm>
              <a:off x="5867625" y="3954300"/>
              <a:ext cx="359225" cy="95325"/>
            </a:xfrm>
            <a:custGeom>
              <a:avLst/>
              <a:gdLst/>
              <a:ahLst/>
              <a:cxnLst/>
              <a:rect l="l" t="t" r="r" b="b"/>
              <a:pathLst>
                <a:path w="14369" h="3813" extrusionOk="0">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56"/>
            <p:cNvSpPr/>
            <p:nvPr/>
          </p:nvSpPr>
          <p:spPr>
            <a:xfrm>
              <a:off x="5419125" y="4227075"/>
              <a:ext cx="79050" cy="354350"/>
            </a:xfrm>
            <a:custGeom>
              <a:avLst/>
              <a:gdLst/>
              <a:ahLst/>
              <a:cxnLst/>
              <a:rect l="l" t="t" r="r" b="b"/>
              <a:pathLst>
                <a:path w="3162" h="14174" extrusionOk="0">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56"/>
            <p:cNvSpPr/>
            <p:nvPr/>
          </p:nvSpPr>
          <p:spPr>
            <a:xfrm>
              <a:off x="5552250" y="4379775"/>
              <a:ext cx="366150" cy="104325"/>
            </a:xfrm>
            <a:custGeom>
              <a:avLst/>
              <a:gdLst/>
              <a:ahLst/>
              <a:cxnLst/>
              <a:rect l="l" t="t" r="r" b="b"/>
              <a:pathLst>
                <a:path w="14646" h="4173" extrusionOk="0">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56"/>
            <p:cNvSpPr/>
            <p:nvPr/>
          </p:nvSpPr>
          <p:spPr>
            <a:xfrm>
              <a:off x="5403925" y="861275"/>
              <a:ext cx="1061175" cy="772100"/>
            </a:xfrm>
            <a:custGeom>
              <a:avLst/>
              <a:gdLst/>
              <a:ahLst/>
              <a:cxnLst/>
              <a:rect l="l" t="t" r="r" b="b"/>
              <a:pathLst>
                <a:path w="42447" h="30884" extrusionOk="0">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56"/>
            <p:cNvSpPr/>
            <p:nvPr/>
          </p:nvSpPr>
          <p:spPr>
            <a:xfrm>
              <a:off x="5555750" y="960425"/>
              <a:ext cx="749500" cy="546675"/>
            </a:xfrm>
            <a:custGeom>
              <a:avLst/>
              <a:gdLst/>
              <a:ahLst/>
              <a:cxnLst/>
              <a:rect l="l" t="t" r="r" b="b"/>
              <a:pathLst>
                <a:path w="29980" h="21867" extrusionOk="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56"/>
            <p:cNvSpPr/>
            <p:nvPr/>
          </p:nvSpPr>
          <p:spPr>
            <a:xfrm>
              <a:off x="5995075" y="911250"/>
              <a:ext cx="66200" cy="266000"/>
            </a:xfrm>
            <a:custGeom>
              <a:avLst/>
              <a:gdLst/>
              <a:ahLst/>
              <a:cxnLst/>
              <a:rect l="l" t="t" r="r" b="b"/>
              <a:pathLst>
                <a:path w="2648" h="10640" extrusionOk="0">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56"/>
            <p:cNvSpPr/>
            <p:nvPr/>
          </p:nvSpPr>
          <p:spPr>
            <a:xfrm>
              <a:off x="5935625" y="1204375"/>
              <a:ext cx="267800" cy="45850"/>
            </a:xfrm>
            <a:custGeom>
              <a:avLst/>
              <a:gdLst/>
              <a:ahLst/>
              <a:cxnLst/>
              <a:rect l="l" t="t" r="r" b="b"/>
              <a:pathLst>
                <a:path w="10712" h="1834" extrusionOk="0">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56"/>
            <p:cNvSpPr/>
            <p:nvPr/>
          </p:nvSpPr>
          <p:spPr>
            <a:xfrm>
              <a:off x="5747125" y="1043000"/>
              <a:ext cx="35525" cy="306325"/>
            </a:xfrm>
            <a:custGeom>
              <a:avLst/>
              <a:gdLst/>
              <a:ahLst/>
              <a:cxnLst/>
              <a:rect l="l" t="t" r="r" b="b"/>
              <a:pathLst>
                <a:path w="1421" h="12253" extrusionOk="0">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56"/>
            <p:cNvSpPr/>
            <p:nvPr/>
          </p:nvSpPr>
          <p:spPr>
            <a:xfrm>
              <a:off x="5704000" y="1378975"/>
              <a:ext cx="303075" cy="45000"/>
            </a:xfrm>
            <a:custGeom>
              <a:avLst/>
              <a:gdLst/>
              <a:ahLst/>
              <a:cxnLst/>
              <a:rect l="l" t="t" r="r" b="b"/>
              <a:pathLst>
                <a:path w="12123" h="1800" extrusionOk="0">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56"/>
            <p:cNvSpPr/>
            <p:nvPr/>
          </p:nvSpPr>
          <p:spPr>
            <a:xfrm>
              <a:off x="1735625" y="1098475"/>
              <a:ext cx="977525" cy="857850"/>
            </a:xfrm>
            <a:custGeom>
              <a:avLst/>
              <a:gdLst/>
              <a:ahLst/>
              <a:cxnLst/>
              <a:rect l="l" t="t" r="r" b="b"/>
              <a:pathLst>
                <a:path w="39101" h="34314" extrusionOk="0">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56"/>
            <p:cNvSpPr/>
            <p:nvPr/>
          </p:nvSpPr>
          <p:spPr>
            <a:xfrm>
              <a:off x="1907125" y="1681000"/>
              <a:ext cx="479625" cy="170975"/>
            </a:xfrm>
            <a:custGeom>
              <a:avLst/>
              <a:gdLst/>
              <a:ahLst/>
              <a:cxnLst/>
              <a:rect l="l" t="t" r="r" b="b"/>
              <a:pathLst>
                <a:path w="19185" h="6839" extrusionOk="0">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56"/>
            <p:cNvSpPr/>
            <p:nvPr/>
          </p:nvSpPr>
          <p:spPr>
            <a:xfrm>
              <a:off x="2093325" y="1258950"/>
              <a:ext cx="291500" cy="588700"/>
            </a:xfrm>
            <a:custGeom>
              <a:avLst/>
              <a:gdLst/>
              <a:ahLst/>
              <a:cxnLst/>
              <a:rect l="l" t="t" r="r" b="b"/>
              <a:pathLst>
                <a:path w="11660" h="23548" extrusionOk="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56"/>
            <p:cNvSpPr/>
            <p:nvPr/>
          </p:nvSpPr>
          <p:spPr>
            <a:xfrm>
              <a:off x="2364650" y="1329450"/>
              <a:ext cx="211575" cy="517650"/>
            </a:xfrm>
            <a:custGeom>
              <a:avLst/>
              <a:gdLst/>
              <a:ahLst/>
              <a:cxnLst/>
              <a:rect l="l" t="t" r="r" b="b"/>
              <a:pathLst>
                <a:path w="8463" h="20706" extrusionOk="0">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56"/>
            <p:cNvSpPr/>
            <p:nvPr/>
          </p:nvSpPr>
          <p:spPr>
            <a:xfrm>
              <a:off x="1882375" y="4584325"/>
              <a:ext cx="115500" cy="415925"/>
            </a:xfrm>
            <a:custGeom>
              <a:avLst/>
              <a:gdLst/>
              <a:ahLst/>
              <a:cxnLst/>
              <a:rect l="l" t="t" r="r" b="b"/>
              <a:pathLst>
                <a:path w="4620" h="16637" extrusionOk="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56"/>
            <p:cNvSpPr/>
            <p:nvPr/>
          </p:nvSpPr>
          <p:spPr>
            <a:xfrm>
              <a:off x="1797525" y="4550225"/>
              <a:ext cx="109925" cy="487300"/>
            </a:xfrm>
            <a:custGeom>
              <a:avLst/>
              <a:gdLst/>
              <a:ahLst/>
              <a:cxnLst/>
              <a:rect l="l" t="t" r="r" b="b"/>
              <a:pathLst>
                <a:path w="4397" h="19492" extrusionOk="0">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56"/>
            <p:cNvSpPr/>
            <p:nvPr/>
          </p:nvSpPr>
          <p:spPr>
            <a:xfrm>
              <a:off x="1785025" y="4977225"/>
              <a:ext cx="92700" cy="77250"/>
            </a:xfrm>
            <a:custGeom>
              <a:avLst/>
              <a:gdLst/>
              <a:ahLst/>
              <a:cxnLst/>
              <a:rect l="l" t="t" r="r" b="b"/>
              <a:pathLst>
                <a:path w="3708" h="3090" extrusionOk="0">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56"/>
            <p:cNvSpPr/>
            <p:nvPr/>
          </p:nvSpPr>
          <p:spPr>
            <a:xfrm>
              <a:off x="1868675" y="4968300"/>
              <a:ext cx="90375" cy="75100"/>
            </a:xfrm>
            <a:custGeom>
              <a:avLst/>
              <a:gdLst/>
              <a:ahLst/>
              <a:cxnLst/>
              <a:rect l="l" t="t" r="r" b="b"/>
              <a:pathLst>
                <a:path w="3615" h="3004" extrusionOk="0">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56"/>
            <p:cNvSpPr/>
            <p:nvPr/>
          </p:nvSpPr>
          <p:spPr>
            <a:xfrm>
              <a:off x="1793075" y="4338725"/>
              <a:ext cx="255400" cy="304500"/>
            </a:xfrm>
            <a:custGeom>
              <a:avLst/>
              <a:gdLst/>
              <a:ahLst/>
              <a:cxnLst/>
              <a:rect l="l" t="t" r="r" b="b"/>
              <a:pathLst>
                <a:path w="10216" h="12180" extrusionOk="0">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56"/>
            <p:cNvSpPr/>
            <p:nvPr/>
          </p:nvSpPr>
          <p:spPr>
            <a:xfrm>
              <a:off x="2011225" y="3782325"/>
              <a:ext cx="275675" cy="253025"/>
            </a:xfrm>
            <a:custGeom>
              <a:avLst/>
              <a:gdLst/>
              <a:ahLst/>
              <a:cxnLst/>
              <a:rect l="l" t="t" r="r" b="b"/>
              <a:pathLst>
                <a:path w="11027" h="10121" extrusionOk="0">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56"/>
            <p:cNvSpPr/>
            <p:nvPr/>
          </p:nvSpPr>
          <p:spPr>
            <a:xfrm>
              <a:off x="1695725" y="3964600"/>
              <a:ext cx="376275" cy="415700"/>
            </a:xfrm>
            <a:custGeom>
              <a:avLst/>
              <a:gdLst/>
              <a:ahLst/>
              <a:cxnLst/>
              <a:rect l="l" t="t" r="r" b="b"/>
              <a:pathLst>
                <a:path w="15051" h="16628" extrusionOk="0">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56"/>
            <p:cNvSpPr/>
            <p:nvPr/>
          </p:nvSpPr>
          <p:spPr>
            <a:xfrm>
              <a:off x="1672525" y="4137625"/>
              <a:ext cx="192300" cy="199675"/>
            </a:xfrm>
            <a:custGeom>
              <a:avLst/>
              <a:gdLst/>
              <a:ahLst/>
              <a:cxnLst/>
              <a:rect l="l" t="t" r="r" b="b"/>
              <a:pathLst>
                <a:path w="7692" h="7987" extrusionOk="0">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56"/>
            <p:cNvSpPr/>
            <p:nvPr/>
          </p:nvSpPr>
          <p:spPr>
            <a:xfrm>
              <a:off x="1733550" y="3789550"/>
              <a:ext cx="239925" cy="223050"/>
            </a:xfrm>
            <a:custGeom>
              <a:avLst/>
              <a:gdLst/>
              <a:ahLst/>
              <a:cxnLst/>
              <a:rect l="l" t="t" r="r" b="b"/>
              <a:pathLst>
                <a:path w="9597" h="8922" extrusionOk="0">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56"/>
            <p:cNvSpPr/>
            <p:nvPr/>
          </p:nvSpPr>
          <p:spPr>
            <a:xfrm>
              <a:off x="1762400" y="3801350"/>
              <a:ext cx="170900" cy="161900"/>
            </a:xfrm>
            <a:custGeom>
              <a:avLst/>
              <a:gdLst/>
              <a:ahLst/>
              <a:cxnLst/>
              <a:rect l="l" t="t" r="r" b="b"/>
              <a:pathLst>
                <a:path w="6836" h="6476" extrusionOk="0">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56"/>
            <p:cNvSpPr/>
            <p:nvPr/>
          </p:nvSpPr>
          <p:spPr>
            <a:xfrm>
              <a:off x="1835625" y="3943100"/>
              <a:ext cx="100950" cy="99300"/>
            </a:xfrm>
            <a:custGeom>
              <a:avLst/>
              <a:gdLst/>
              <a:ahLst/>
              <a:cxnLst/>
              <a:rect l="l" t="t" r="r" b="b"/>
              <a:pathLst>
                <a:path w="4038" h="3972" extrusionOk="0">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56"/>
            <p:cNvSpPr/>
            <p:nvPr/>
          </p:nvSpPr>
          <p:spPr>
            <a:xfrm>
              <a:off x="1736525" y="3775800"/>
              <a:ext cx="191700" cy="146925"/>
            </a:xfrm>
            <a:custGeom>
              <a:avLst/>
              <a:gdLst/>
              <a:ahLst/>
              <a:cxnLst/>
              <a:rect l="l" t="t" r="r" b="b"/>
              <a:pathLst>
                <a:path w="7668" h="5877" extrusionOk="0">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56"/>
            <p:cNvSpPr/>
            <p:nvPr/>
          </p:nvSpPr>
          <p:spPr>
            <a:xfrm>
              <a:off x="2211275" y="1742600"/>
              <a:ext cx="2053250" cy="1683275"/>
            </a:xfrm>
            <a:custGeom>
              <a:avLst/>
              <a:gdLst/>
              <a:ahLst/>
              <a:cxnLst/>
              <a:rect l="l" t="t" r="r" b="b"/>
              <a:pathLst>
                <a:path w="82130" h="67331" extrusionOk="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56"/>
            <p:cNvSpPr/>
            <p:nvPr/>
          </p:nvSpPr>
          <p:spPr>
            <a:xfrm>
              <a:off x="3524525" y="3425850"/>
              <a:ext cx="2053275" cy="1683275"/>
            </a:xfrm>
            <a:custGeom>
              <a:avLst/>
              <a:gdLst/>
              <a:ahLst/>
              <a:cxnLst/>
              <a:rect l="l" t="t" r="r" b="b"/>
              <a:pathLst>
                <a:path w="82131" h="67331" extrusionOk="0">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56"/>
            <p:cNvSpPr/>
            <p:nvPr/>
          </p:nvSpPr>
          <p:spPr>
            <a:xfrm>
              <a:off x="2211275" y="3061850"/>
              <a:ext cx="1683275" cy="2047275"/>
            </a:xfrm>
            <a:custGeom>
              <a:avLst/>
              <a:gdLst/>
              <a:ahLst/>
              <a:cxnLst/>
              <a:rect l="l" t="t" r="r" b="b"/>
              <a:pathLst>
                <a:path w="67331" h="81891" extrusionOk="0">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56"/>
            <p:cNvSpPr/>
            <p:nvPr/>
          </p:nvSpPr>
          <p:spPr>
            <a:xfrm>
              <a:off x="4215700" y="3355900"/>
              <a:ext cx="105400" cy="90100"/>
            </a:xfrm>
            <a:custGeom>
              <a:avLst/>
              <a:gdLst/>
              <a:ahLst/>
              <a:cxnLst/>
              <a:rect l="l" t="t" r="r" b="b"/>
              <a:pathLst>
                <a:path w="4216" h="3604" extrusionOk="0">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56"/>
            <p:cNvSpPr/>
            <p:nvPr/>
          </p:nvSpPr>
          <p:spPr>
            <a:xfrm>
              <a:off x="4379700" y="3326275"/>
              <a:ext cx="92600" cy="107225"/>
            </a:xfrm>
            <a:custGeom>
              <a:avLst/>
              <a:gdLst/>
              <a:ahLst/>
              <a:cxnLst/>
              <a:rect l="l" t="t" r="r" b="b"/>
              <a:pathLst>
                <a:path w="3704" h="4289" extrusionOk="0">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56"/>
            <p:cNvSpPr/>
            <p:nvPr/>
          </p:nvSpPr>
          <p:spPr>
            <a:xfrm>
              <a:off x="4220750" y="2732625"/>
              <a:ext cx="320300" cy="637825"/>
            </a:xfrm>
            <a:custGeom>
              <a:avLst/>
              <a:gdLst/>
              <a:ahLst/>
              <a:cxnLst/>
              <a:rect l="l" t="t" r="r" b="b"/>
              <a:pathLst>
                <a:path w="12812" h="25513" extrusionOk="0">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56"/>
            <p:cNvSpPr/>
            <p:nvPr/>
          </p:nvSpPr>
          <p:spPr>
            <a:xfrm>
              <a:off x="4149025" y="2589350"/>
              <a:ext cx="93175" cy="314400"/>
            </a:xfrm>
            <a:custGeom>
              <a:avLst/>
              <a:gdLst/>
              <a:ahLst/>
              <a:cxnLst/>
              <a:rect l="l" t="t" r="r" b="b"/>
              <a:pathLst>
                <a:path w="3727" h="12576" extrusionOk="0">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56"/>
            <p:cNvSpPr/>
            <p:nvPr/>
          </p:nvSpPr>
          <p:spPr>
            <a:xfrm>
              <a:off x="4176100" y="2281075"/>
              <a:ext cx="353950" cy="477275"/>
            </a:xfrm>
            <a:custGeom>
              <a:avLst/>
              <a:gdLst/>
              <a:ahLst/>
              <a:cxnLst/>
              <a:rect l="l" t="t" r="r" b="b"/>
              <a:pathLst>
                <a:path w="14158" h="19091" extrusionOk="0">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56"/>
            <p:cNvSpPr/>
            <p:nvPr/>
          </p:nvSpPr>
          <p:spPr>
            <a:xfrm>
              <a:off x="4453275" y="1979475"/>
              <a:ext cx="110700" cy="342125"/>
            </a:xfrm>
            <a:custGeom>
              <a:avLst/>
              <a:gdLst/>
              <a:ahLst/>
              <a:cxnLst/>
              <a:rect l="l" t="t" r="r" b="b"/>
              <a:pathLst>
                <a:path w="4428" h="13685" extrusionOk="0">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56"/>
            <p:cNvSpPr/>
            <p:nvPr/>
          </p:nvSpPr>
          <p:spPr>
            <a:xfrm>
              <a:off x="4307975" y="2323700"/>
              <a:ext cx="69075" cy="101875"/>
            </a:xfrm>
            <a:custGeom>
              <a:avLst/>
              <a:gdLst/>
              <a:ahLst/>
              <a:cxnLst/>
              <a:rect l="l" t="t" r="r" b="b"/>
              <a:pathLst>
                <a:path w="2763" h="4075" extrusionOk="0">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56"/>
            <p:cNvSpPr/>
            <p:nvPr/>
          </p:nvSpPr>
          <p:spPr>
            <a:xfrm>
              <a:off x="4232650" y="2185050"/>
              <a:ext cx="175650" cy="181175"/>
            </a:xfrm>
            <a:custGeom>
              <a:avLst/>
              <a:gdLst/>
              <a:ahLst/>
              <a:cxnLst/>
              <a:rect l="l" t="t" r="r" b="b"/>
              <a:pathLst>
                <a:path w="7026" h="7247" extrusionOk="0">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56"/>
            <p:cNvSpPr/>
            <p:nvPr/>
          </p:nvSpPr>
          <p:spPr>
            <a:xfrm>
              <a:off x="4224025" y="2144850"/>
              <a:ext cx="158675" cy="187825"/>
            </a:xfrm>
            <a:custGeom>
              <a:avLst/>
              <a:gdLst/>
              <a:ahLst/>
              <a:cxnLst/>
              <a:rect l="l" t="t" r="r" b="b"/>
              <a:pathLst>
                <a:path w="6347" h="7513" extrusionOk="0">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56"/>
            <p:cNvSpPr/>
            <p:nvPr/>
          </p:nvSpPr>
          <p:spPr>
            <a:xfrm>
              <a:off x="5173850" y="2211275"/>
              <a:ext cx="347100" cy="481275"/>
            </a:xfrm>
            <a:custGeom>
              <a:avLst/>
              <a:gdLst/>
              <a:ahLst/>
              <a:cxnLst/>
              <a:rect l="l" t="t" r="r" b="b"/>
              <a:pathLst>
                <a:path w="13884" h="19251" extrusionOk="0">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56"/>
            <p:cNvSpPr/>
            <p:nvPr/>
          </p:nvSpPr>
          <p:spPr>
            <a:xfrm>
              <a:off x="5292000" y="2923550"/>
              <a:ext cx="145425" cy="492375"/>
            </a:xfrm>
            <a:custGeom>
              <a:avLst/>
              <a:gdLst/>
              <a:ahLst/>
              <a:cxnLst/>
              <a:rect l="l" t="t" r="r" b="b"/>
              <a:pathLst>
                <a:path w="5817" h="19695" extrusionOk="0">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56"/>
            <p:cNvSpPr/>
            <p:nvPr/>
          </p:nvSpPr>
          <p:spPr>
            <a:xfrm>
              <a:off x="5399175" y="2941575"/>
              <a:ext cx="89325" cy="463925"/>
            </a:xfrm>
            <a:custGeom>
              <a:avLst/>
              <a:gdLst/>
              <a:ahLst/>
              <a:cxnLst/>
              <a:rect l="l" t="t" r="r" b="b"/>
              <a:pathLst>
                <a:path w="3573" h="18557" extrusionOk="0">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56"/>
            <p:cNvSpPr/>
            <p:nvPr/>
          </p:nvSpPr>
          <p:spPr>
            <a:xfrm>
              <a:off x="5283100" y="3367200"/>
              <a:ext cx="88725" cy="59200"/>
            </a:xfrm>
            <a:custGeom>
              <a:avLst/>
              <a:gdLst/>
              <a:ahLst/>
              <a:cxnLst/>
              <a:rect l="l" t="t" r="r" b="b"/>
              <a:pathLst>
                <a:path w="3549" h="2368" extrusionOk="0">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56"/>
            <p:cNvSpPr/>
            <p:nvPr/>
          </p:nvSpPr>
          <p:spPr>
            <a:xfrm>
              <a:off x="5426250" y="3367200"/>
              <a:ext cx="89025" cy="59300"/>
            </a:xfrm>
            <a:custGeom>
              <a:avLst/>
              <a:gdLst/>
              <a:ahLst/>
              <a:cxnLst/>
              <a:rect l="l" t="t" r="r" b="b"/>
              <a:pathLst>
                <a:path w="3561" h="2372" extrusionOk="0">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56"/>
            <p:cNvSpPr/>
            <p:nvPr/>
          </p:nvSpPr>
          <p:spPr>
            <a:xfrm>
              <a:off x="5265825" y="2610900"/>
              <a:ext cx="264050" cy="388450"/>
            </a:xfrm>
            <a:custGeom>
              <a:avLst/>
              <a:gdLst/>
              <a:ahLst/>
              <a:cxnLst/>
              <a:rect l="l" t="t" r="r" b="b"/>
              <a:pathLst>
                <a:path w="10562" h="15538" extrusionOk="0">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56"/>
            <p:cNvSpPr/>
            <p:nvPr/>
          </p:nvSpPr>
          <p:spPr>
            <a:xfrm>
              <a:off x="5170275" y="2161775"/>
              <a:ext cx="435200" cy="507075"/>
            </a:xfrm>
            <a:custGeom>
              <a:avLst/>
              <a:gdLst/>
              <a:ahLst/>
              <a:cxnLst/>
              <a:rect l="l" t="t" r="r" b="b"/>
              <a:pathLst>
                <a:path w="17408" h="20283" extrusionOk="0">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56"/>
            <p:cNvSpPr/>
            <p:nvPr/>
          </p:nvSpPr>
          <p:spPr>
            <a:xfrm>
              <a:off x="5148850" y="1922850"/>
              <a:ext cx="127125" cy="304375"/>
            </a:xfrm>
            <a:custGeom>
              <a:avLst/>
              <a:gdLst/>
              <a:ahLst/>
              <a:cxnLst/>
              <a:rect l="l" t="t" r="r" b="b"/>
              <a:pathLst>
                <a:path w="5085" h="12175" extrusionOk="0">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56"/>
            <p:cNvSpPr/>
            <p:nvPr/>
          </p:nvSpPr>
          <p:spPr>
            <a:xfrm>
              <a:off x="5514150" y="1925725"/>
              <a:ext cx="91325" cy="296850"/>
            </a:xfrm>
            <a:custGeom>
              <a:avLst/>
              <a:gdLst/>
              <a:ahLst/>
              <a:cxnLst/>
              <a:rect l="l" t="t" r="r" b="b"/>
              <a:pathLst>
                <a:path w="3653" h="11874" extrusionOk="0">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56"/>
            <p:cNvSpPr/>
            <p:nvPr/>
          </p:nvSpPr>
          <p:spPr>
            <a:xfrm>
              <a:off x="5364950" y="2337950"/>
              <a:ext cx="68175" cy="82775"/>
            </a:xfrm>
            <a:custGeom>
              <a:avLst/>
              <a:gdLst/>
              <a:ahLst/>
              <a:cxnLst/>
              <a:rect l="l" t="t" r="r" b="b"/>
              <a:pathLst>
                <a:path w="2727" h="3311" extrusionOk="0">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56"/>
            <p:cNvSpPr/>
            <p:nvPr/>
          </p:nvSpPr>
          <p:spPr>
            <a:xfrm>
              <a:off x="5325650" y="2211625"/>
              <a:ext cx="132175" cy="169125"/>
            </a:xfrm>
            <a:custGeom>
              <a:avLst/>
              <a:gdLst/>
              <a:ahLst/>
              <a:cxnLst/>
              <a:rect l="l" t="t" r="r" b="b"/>
              <a:pathLst>
                <a:path w="5287" h="6765" extrusionOk="0">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56"/>
            <p:cNvSpPr/>
            <p:nvPr/>
          </p:nvSpPr>
          <p:spPr>
            <a:xfrm>
              <a:off x="5297050" y="2192250"/>
              <a:ext cx="190550" cy="103000"/>
            </a:xfrm>
            <a:custGeom>
              <a:avLst/>
              <a:gdLst/>
              <a:ahLst/>
              <a:cxnLst/>
              <a:rect l="l" t="t" r="r" b="b"/>
              <a:pathLst>
                <a:path w="7622" h="4120" extrusionOk="0">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56"/>
            <p:cNvSpPr/>
            <p:nvPr/>
          </p:nvSpPr>
          <p:spPr>
            <a:xfrm>
              <a:off x="4909875" y="3359725"/>
              <a:ext cx="674650" cy="1877275"/>
            </a:xfrm>
            <a:custGeom>
              <a:avLst/>
              <a:gdLst/>
              <a:ahLst/>
              <a:cxnLst/>
              <a:rect l="l" t="t" r="r" b="b"/>
              <a:pathLst>
                <a:path w="26986" h="75091" extrusionOk="0">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56"/>
            <p:cNvSpPr/>
            <p:nvPr/>
          </p:nvSpPr>
          <p:spPr>
            <a:xfrm>
              <a:off x="2203875" y="1554725"/>
              <a:ext cx="1213000" cy="3796275"/>
            </a:xfrm>
            <a:custGeom>
              <a:avLst/>
              <a:gdLst/>
              <a:ahLst/>
              <a:cxnLst/>
              <a:rect l="l" t="t" r="r" b="b"/>
              <a:pathLst>
                <a:path w="48520" h="151851" extrusionOk="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56"/>
            <p:cNvSpPr/>
            <p:nvPr/>
          </p:nvSpPr>
          <p:spPr>
            <a:xfrm>
              <a:off x="3812800" y="736375"/>
              <a:ext cx="394275" cy="143250"/>
            </a:xfrm>
            <a:custGeom>
              <a:avLst/>
              <a:gdLst/>
              <a:ahLst/>
              <a:cxnLst/>
              <a:rect l="l" t="t" r="r" b="b"/>
              <a:pathLst>
                <a:path w="15771" h="5730" extrusionOk="0">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56"/>
            <p:cNvSpPr/>
            <p:nvPr/>
          </p:nvSpPr>
          <p:spPr>
            <a:xfrm>
              <a:off x="4030850" y="351650"/>
              <a:ext cx="1683275" cy="2047275"/>
            </a:xfrm>
            <a:custGeom>
              <a:avLst/>
              <a:gdLst/>
              <a:ahLst/>
              <a:cxnLst/>
              <a:rect l="l" t="t" r="r" b="b"/>
              <a:pathLst>
                <a:path w="67331" h="81891" extrusionOk="0">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56"/>
            <p:cNvSpPr/>
            <p:nvPr/>
          </p:nvSpPr>
          <p:spPr>
            <a:xfrm>
              <a:off x="3794500" y="701525"/>
              <a:ext cx="96175" cy="127300"/>
            </a:xfrm>
            <a:custGeom>
              <a:avLst/>
              <a:gdLst/>
              <a:ahLst/>
              <a:cxnLst/>
              <a:rect l="l" t="t" r="r" b="b"/>
              <a:pathLst>
                <a:path w="3847" h="5092" extrusionOk="0">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56"/>
            <p:cNvSpPr/>
            <p:nvPr/>
          </p:nvSpPr>
          <p:spPr>
            <a:xfrm>
              <a:off x="3809100" y="591050"/>
              <a:ext cx="185450" cy="183650"/>
            </a:xfrm>
            <a:custGeom>
              <a:avLst/>
              <a:gdLst/>
              <a:ahLst/>
              <a:cxnLst/>
              <a:rect l="l" t="t" r="r" b="b"/>
              <a:pathLst>
                <a:path w="7418" h="7346" extrusionOk="0">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56"/>
            <p:cNvSpPr/>
            <p:nvPr/>
          </p:nvSpPr>
          <p:spPr>
            <a:xfrm>
              <a:off x="3797025" y="562825"/>
              <a:ext cx="221650" cy="142175"/>
            </a:xfrm>
            <a:custGeom>
              <a:avLst/>
              <a:gdLst/>
              <a:ahLst/>
              <a:cxnLst/>
              <a:rect l="l" t="t" r="r" b="b"/>
              <a:pathLst>
                <a:path w="8866" h="5687" extrusionOk="0">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56"/>
            <p:cNvSpPr/>
            <p:nvPr/>
          </p:nvSpPr>
          <p:spPr>
            <a:xfrm>
              <a:off x="3789750" y="1658375"/>
              <a:ext cx="71050" cy="94150"/>
            </a:xfrm>
            <a:custGeom>
              <a:avLst/>
              <a:gdLst/>
              <a:ahLst/>
              <a:cxnLst/>
              <a:rect l="l" t="t" r="r" b="b"/>
              <a:pathLst>
                <a:path w="2842" h="3766" extrusionOk="0">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56"/>
            <p:cNvSpPr/>
            <p:nvPr/>
          </p:nvSpPr>
          <p:spPr>
            <a:xfrm>
              <a:off x="3634075" y="1702775"/>
              <a:ext cx="112525" cy="80375"/>
            </a:xfrm>
            <a:custGeom>
              <a:avLst/>
              <a:gdLst/>
              <a:ahLst/>
              <a:cxnLst/>
              <a:rect l="l" t="t" r="r" b="b"/>
              <a:pathLst>
                <a:path w="4501" h="3215" extrusionOk="0">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56"/>
            <p:cNvSpPr/>
            <p:nvPr/>
          </p:nvSpPr>
          <p:spPr>
            <a:xfrm>
              <a:off x="3723675" y="1143675"/>
              <a:ext cx="245875" cy="537925"/>
            </a:xfrm>
            <a:custGeom>
              <a:avLst/>
              <a:gdLst/>
              <a:ahLst/>
              <a:cxnLst/>
              <a:rect l="l" t="t" r="r" b="b"/>
              <a:pathLst>
                <a:path w="9835" h="21517" extrusionOk="0">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56"/>
            <p:cNvSpPr/>
            <p:nvPr/>
          </p:nvSpPr>
          <p:spPr>
            <a:xfrm>
              <a:off x="3587925" y="1078675"/>
              <a:ext cx="261075" cy="643450"/>
            </a:xfrm>
            <a:custGeom>
              <a:avLst/>
              <a:gdLst/>
              <a:ahLst/>
              <a:cxnLst/>
              <a:rect l="l" t="t" r="r" b="b"/>
              <a:pathLst>
                <a:path w="10443" h="25738" extrusionOk="0">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56"/>
            <p:cNvSpPr/>
            <p:nvPr/>
          </p:nvSpPr>
          <p:spPr>
            <a:xfrm>
              <a:off x="4170975" y="838850"/>
              <a:ext cx="126300" cy="61800"/>
            </a:xfrm>
            <a:custGeom>
              <a:avLst/>
              <a:gdLst/>
              <a:ahLst/>
              <a:cxnLst/>
              <a:rect l="l" t="t" r="r" b="b"/>
              <a:pathLst>
                <a:path w="5052" h="2472" extrusionOk="0">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56"/>
            <p:cNvSpPr/>
            <p:nvPr/>
          </p:nvSpPr>
          <p:spPr>
            <a:xfrm>
              <a:off x="3620675" y="750475"/>
              <a:ext cx="292625" cy="388225"/>
            </a:xfrm>
            <a:custGeom>
              <a:avLst/>
              <a:gdLst/>
              <a:ahLst/>
              <a:cxnLst/>
              <a:rect l="l" t="t" r="r" b="b"/>
              <a:pathLst>
                <a:path w="11705" h="15529" extrusionOk="0">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56"/>
            <p:cNvSpPr/>
            <p:nvPr/>
          </p:nvSpPr>
          <p:spPr>
            <a:xfrm>
              <a:off x="3764150" y="759925"/>
              <a:ext cx="427350" cy="194125"/>
            </a:xfrm>
            <a:custGeom>
              <a:avLst/>
              <a:gdLst/>
              <a:ahLst/>
              <a:cxnLst/>
              <a:rect l="l" t="t" r="r" b="b"/>
              <a:pathLst>
                <a:path w="17094" h="7765" extrusionOk="0">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4" name="Google Shape;1274;p56"/>
          <p:cNvGrpSpPr/>
          <p:nvPr/>
        </p:nvGrpSpPr>
        <p:grpSpPr>
          <a:xfrm flipH="1">
            <a:off x="3352164" y="723806"/>
            <a:ext cx="446222" cy="77476"/>
            <a:chOff x="6146875" y="1767300"/>
            <a:chExt cx="331025" cy="57475"/>
          </a:xfrm>
        </p:grpSpPr>
        <p:sp>
          <p:nvSpPr>
            <p:cNvPr id="1275" name="Google Shape;1275;p5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5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5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57"/>
          <p:cNvSpPr txBox="1">
            <a:spLocks noGrp="1"/>
          </p:cNvSpPr>
          <p:nvPr>
            <p:ph type="title"/>
          </p:nvPr>
        </p:nvSpPr>
        <p:spPr>
          <a:xfrm>
            <a:off x="2858158" y="93855"/>
            <a:ext cx="32448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latin typeface="Lora"/>
                <a:ea typeface="Lora"/>
                <a:cs typeface="Lora"/>
                <a:sym typeface="Lora"/>
              </a:rPr>
              <a:t>Social Feasibility</a:t>
            </a:r>
            <a:endParaRPr sz="2400" b="1">
              <a:latin typeface="Lora"/>
              <a:ea typeface="Lora"/>
              <a:cs typeface="Lora"/>
              <a:sym typeface="Lora"/>
            </a:endParaRPr>
          </a:p>
        </p:txBody>
      </p:sp>
      <p:sp>
        <p:nvSpPr>
          <p:cNvPr id="1283" name="Google Shape;1283;p57"/>
          <p:cNvSpPr txBox="1"/>
          <p:nvPr/>
        </p:nvSpPr>
        <p:spPr>
          <a:xfrm>
            <a:off x="-142575" y="725979"/>
            <a:ext cx="7188026" cy="277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panose="020B0606030504020204"/>
              <a:buChar char="❖"/>
            </a:pPr>
            <a:r>
              <a:rPr lang="en-GB" sz="1800" b="1" dirty="0">
                <a:latin typeface="Times New Roman" panose="02020603050405020304" pitchFamily="18" charset="0"/>
                <a:ea typeface="Open Sans" panose="020B0606030504020204"/>
                <a:cs typeface="Times New Roman" panose="02020603050405020304" pitchFamily="18" charset="0"/>
                <a:sym typeface="Open Sans" panose="020B0606030504020204"/>
              </a:rPr>
              <a:t>Privacy and trust in information collection and use of information</a:t>
            </a:r>
            <a:endParaRPr sz="1800"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The sensitive data user adds to the system will not be sold to any third party nor used for targeted advertising from external parties and will not be visible to anyone without the user's permission. </a:t>
            </a:r>
            <a:endParaRPr sz="1800"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17500" algn="l" rtl="0">
              <a:spcBef>
                <a:spcPts val="0"/>
              </a:spcBef>
              <a:spcAft>
                <a:spcPts val="0"/>
              </a:spcAft>
              <a:buSzPts val="1400"/>
              <a:buFont typeface="Open Sans" panose="020B0606030504020204"/>
              <a:buChar char="❖"/>
            </a:pPr>
            <a:r>
              <a:rPr lang="en-GB" sz="1800" b="1" dirty="0">
                <a:latin typeface="Times New Roman" panose="02020603050405020304" pitchFamily="18" charset="0"/>
                <a:ea typeface="Open Sans" panose="020B0606030504020204"/>
                <a:cs typeface="Times New Roman" panose="02020603050405020304" pitchFamily="18" charset="0"/>
                <a:sym typeface="Open Sans" panose="020B0606030504020204"/>
              </a:rPr>
              <a:t>User handling </a:t>
            </a:r>
            <a:endParaRPr sz="1800"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The administration has access to remove offensive or fake users who will cause harm towards the process of the system.</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17500" algn="l" rtl="0">
              <a:spcBef>
                <a:spcPts val="0"/>
              </a:spcBef>
              <a:spcAft>
                <a:spcPts val="0"/>
              </a:spcAft>
              <a:buSzPts val="1400"/>
              <a:buFont typeface="Open Sans" panose="020B0606030504020204"/>
              <a:buChar char="❖"/>
            </a:pPr>
            <a:r>
              <a:rPr lang="en-GB" sz="1800" b="1" dirty="0">
                <a:latin typeface="Times New Roman" panose="02020603050405020304" pitchFamily="18" charset="0"/>
                <a:ea typeface="Open Sans" panose="020B0606030504020204"/>
                <a:cs typeface="Times New Roman" panose="02020603050405020304" pitchFamily="18" charset="0"/>
                <a:sym typeface="Open Sans" panose="020B0606030504020204"/>
              </a:rPr>
              <a:t>Copyright </a:t>
            </a:r>
            <a:endParaRPr sz="1800"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All resources used are either open-source or used with proper attribution to the original author.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sp>
        <p:nvSpPr>
          <p:cNvPr id="1284" name="Google Shape;1284;p57"/>
          <p:cNvSpPr txBox="1"/>
          <p:nvPr/>
        </p:nvSpPr>
        <p:spPr>
          <a:xfrm>
            <a:off x="779048" y="4266549"/>
            <a:ext cx="7450200"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Considering the facts stated above, we can conclude that this system is socially feasible.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grpSp>
        <p:nvGrpSpPr>
          <p:cNvPr id="1285" name="Google Shape;1285;p57"/>
          <p:cNvGrpSpPr/>
          <p:nvPr/>
        </p:nvGrpSpPr>
        <p:grpSpPr>
          <a:xfrm>
            <a:off x="7610584" y="1045364"/>
            <a:ext cx="1045652" cy="2536945"/>
            <a:chOff x="2875050" y="666550"/>
            <a:chExt cx="1854650" cy="4499725"/>
          </a:xfrm>
        </p:grpSpPr>
        <p:sp>
          <p:nvSpPr>
            <p:cNvPr id="1286" name="Google Shape;1286;p57"/>
            <p:cNvSpPr/>
            <p:nvPr/>
          </p:nvSpPr>
          <p:spPr>
            <a:xfrm>
              <a:off x="3978450" y="5062650"/>
              <a:ext cx="302750" cy="103625"/>
            </a:xfrm>
            <a:custGeom>
              <a:avLst/>
              <a:gdLst/>
              <a:ahLst/>
              <a:cxnLst/>
              <a:rect l="l" t="t" r="r" b="b"/>
              <a:pathLst>
                <a:path w="12110" h="4145" extrusionOk="0">
                  <a:moveTo>
                    <a:pt x="6954" y="1"/>
                  </a:moveTo>
                  <a:lnTo>
                    <a:pt x="49" y="3180"/>
                  </a:lnTo>
                  <a:lnTo>
                    <a:pt x="1" y="4144"/>
                  </a:lnTo>
                  <a:lnTo>
                    <a:pt x="10633" y="4144"/>
                  </a:lnTo>
                  <a:cubicBezTo>
                    <a:pt x="11443" y="4144"/>
                    <a:pt x="12110" y="3442"/>
                    <a:pt x="12074" y="2632"/>
                  </a:cubicBezTo>
                  <a:lnTo>
                    <a:pt x="1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57"/>
            <p:cNvSpPr/>
            <p:nvPr/>
          </p:nvSpPr>
          <p:spPr>
            <a:xfrm>
              <a:off x="4128475" y="4871550"/>
              <a:ext cx="168800" cy="192025"/>
            </a:xfrm>
            <a:custGeom>
              <a:avLst/>
              <a:gdLst/>
              <a:ahLst/>
              <a:cxnLst/>
              <a:rect l="l" t="t" r="r" b="b"/>
              <a:pathLst>
                <a:path w="6752" h="7681" extrusionOk="0">
                  <a:moveTo>
                    <a:pt x="1" y="1"/>
                  </a:moveTo>
                  <a:cubicBezTo>
                    <a:pt x="560" y="4775"/>
                    <a:pt x="906" y="7669"/>
                    <a:pt x="906" y="7669"/>
                  </a:cubicBezTo>
                  <a:lnTo>
                    <a:pt x="5918" y="7680"/>
                  </a:lnTo>
                  <a:cubicBezTo>
                    <a:pt x="6228" y="5013"/>
                    <a:pt x="6502" y="2466"/>
                    <a:pt x="6752"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57"/>
            <p:cNvSpPr/>
            <p:nvPr/>
          </p:nvSpPr>
          <p:spPr>
            <a:xfrm>
              <a:off x="3620675" y="5062650"/>
              <a:ext cx="302750" cy="103625"/>
            </a:xfrm>
            <a:custGeom>
              <a:avLst/>
              <a:gdLst/>
              <a:ahLst/>
              <a:cxnLst/>
              <a:rect l="l" t="t" r="r" b="b"/>
              <a:pathLst>
                <a:path w="12110" h="4145" extrusionOk="0">
                  <a:moveTo>
                    <a:pt x="6954" y="1"/>
                  </a:moveTo>
                  <a:lnTo>
                    <a:pt x="48" y="3180"/>
                  </a:lnTo>
                  <a:lnTo>
                    <a:pt x="1" y="4144"/>
                  </a:lnTo>
                  <a:lnTo>
                    <a:pt x="10633" y="4144"/>
                  </a:lnTo>
                  <a:cubicBezTo>
                    <a:pt x="11443" y="4144"/>
                    <a:pt x="12109" y="3442"/>
                    <a:pt x="12074" y="2632"/>
                  </a:cubicBezTo>
                  <a:lnTo>
                    <a:pt x="1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57"/>
            <p:cNvSpPr/>
            <p:nvPr/>
          </p:nvSpPr>
          <p:spPr>
            <a:xfrm>
              <a:off x="3770700" y="4871550"/>
              <a:ext cx="162850" cy="192925"/>
            </a:xfrm>
            <a:custGeom>
              <a:avLst/>
              <a:gdLst/>
              <a:ahLst/>
              <a:cxnLst/>
              <a:rect l="l" t="t" r="r" b="b"/>
              <a:pathLst>
                <a:path w="6514" h="7717" extrusionOk="0">
                  <a:moveTo>
                    <a:pt x="0" y="1"/>
                  </a:moveTo>
                  <a:cubicBezTo>
                    <a:pt x="560" y="4811"/>
                    <a:pt x="905" y="7716"/>
                    <a:pt x="905" y="7716"/>
                  </a:cubicBezTo>
                  <a:lnTo>
                    <a:pt x="5834" y="7633"/>
                  </a:lnTo>
                  <a:cubicBezTo>
                    <a:pt x="6096" y="4990"/>
                    <a:pt x="6323" y="2454"/>
                    <a:pt x="6513"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57"/>
            <p:cNvSpPr/>
            <p:nvPr/>
          </p:nvSpPr>
          <p:spPr>
            <a:xfrm>
              <a:off x="3521550" y="2254575"/>
              <a:ext cx="1000450" cy="2769250"/>
            </a:xfrm>
            <a:custGeom>
              <a:avLst/>
              <a:gdLst/>
              <a:ahLst/>
              <a:cxnLst/>
              <a:rect l="l" t="t" r="r" b="b"/>
              <a:pathLst>
                <a:path w="40018" h="110770" extrusionOk="0">
                  <a:moveTo>
                    <a:pt x="2120" y="0"/>
                  </a:moveTo>
                  <a:cubicBezTo>
                    <a:pt x="2120" y="0"/>
                    <a:pt x="620" y="7180"/>
                    <a:pt x="168" y="13204"/>
                  </a:cubicBezTo>
                  <a:cubicBezTo>
                    <a:pt x="37" y="15002"/>
                    <a:pt x="1" y="16693"/>
                    <a:pt x="120" y="18074"/>
                  </a:cubicBezTo>
                  <a:cubicBezTo>
                    <a:pt x="668" y="24063"/>
                    <a:pt x="9788" y="110526"/>
                    <a:pt x="9788" y="110526"/>
                  </a:cubicBezTo>
                  <a:cubicBezTo>
                    <a:pt x="9788" y="110526"/>
                    <a:pt x="12328" y="110769"/>
                    <a:pt x="14550" y="110769"/>
                  </a:cubicBezTo>
                  <a:cubicBezTo>
                    <a:pt x="15662" y="110769"/>
                    <a:pt x="16693" y="110708"/>
                    <a:pt x="17289" y="110526"/>
                  </a:cubicBezTo>
                  <a:lnTo>
                    <a:pt x="17551" y="28147"/>
                  </a:lnTo>
                  <a:lnTo>
                    <a:pt x="24492" y="110133"/>
                  </a:lnTo>
                  <a:lnTo>
                    <a:pt x="31029" y="110133"/>
                  </a:lnTo>
                  <a:lnTo>
                    <a:pt x="34577" y="58377"/>
                  </a:lnTo>
                  <a:cubicBezTo>
                    <a:pt x="34577" y="58377"/>
                    <a:pt x="40018" y="4537"/>
                    <a:pt x="3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57"/>
            <p:cNvSpPr/>
            <p:nvPr/>
          </p:nvSpPr>
          <p:spPr>
            <a:xfrm>
              <a:off x="2949350" y="1305625"/>
              <a:ext cx="925550" cy="1216925"/>
            </a:xfrm>
            <a:custGeom>
              <a:avLst/>
              <a:gdLst/>
              <a:ahLst/>
              <a:cxnLst/>
              <a:rect l="l" t="t" r="r" b="b"/>
              <a:pathLst>
                <a:path w="37022" h="48677" extrusionOk="0">
                  <a:moveTo>
                    <a:pt x="31140" y="1"/>
                  </a:moveTo>
                  <a:cubicBezTo>
                    <a:pt x="31108" y="1"/>
                    <a:pt x="31077" y="1"/>
                    <a:pt x="31045" y="1"/>
                  </a:cubicBezTo>
                  <a:cubicBezTo>
                    <a:pt x="28282" y="61"/>
                    <a:pt x="26092" y="2359"/>
                    <a:pt x="26151" y="5121"/>
                  </a:cubicBezTo>
                  <a:lnTo>
                    <a:pt x="26151" y="5264"/>
                  </a:lnTo>
                  <a:cubicBezTo>
                    <a:pt x="26246" y="9455"/>
                    <a:pt x="26377" y="13860"/>
                    <a:pt x="26318" y="18051"/>
                  </a:cubicBezTo>
                  <a:cubicBezTo>
                    <a:pt x="26294" y="20171"/>
                    <a:pt x="26211" y="22254"/>
                    <a:pt x="26056" y="24254"/>
                  </a:cubicBezTo>
                  <a:cubicBezTo>
                    <a:pt x="25865" y="26243"/>
                    <a:pt x="25615" y="28207"/>
                    <a:pt x="25163" y="29684"/>
                  </a:cubicBezTo>
                  <a:cubicBezTo>
                    <a:pt x="25056" y="30053"/>
                    <a:pt x="24937" y="30362"/>
                    <a:pt x="24830" y="30636"/>
                  </a:cubicBezTo>
                  <a:cubicBezTo>
                    <a:pt x="24722" y="30850"/>
                    <a:pt x="24651" y="31065"/>
                    <a:pt x="24472" y="31327"/>
                  </a:cubicBezTo>
                  <a:cubicBezTo>
                    <a:pt x="24139" y="31874"/>
                    <a:pt x="23568" y="32529"/>
                    <a:pt x="22913" y="33172"/>
                  </a:cubicBezTo>
                  <a:cubicBezTo>
                    <a:pt x="21591" y="34470"/>
                    <a:pt x="19984" y="35792"/>
                    <a:pt x="18293" y="37030"/>
                  </a:cubicBezTo>
                  <a:cubicBezTo>
                    <a:pt x="14900" y="39566"/>
                    <a:pt x="11173" y="41971"/>
                    <a:pt x="7518" y="44435"/>
                  </a:cubicBezTo>
                  <a:lnTo>
                    <a:pt x="7446" y="44483"/>
                  </a:lnTo>
                  <a:cubicBezTo>
                    <a:pt x="7423" y="44495"/>
                    <a:pt x="7399" y="44531"/>
                    <a:pt x="7375" y="44554"/>
                  </a:cubicBezTo>
                  <a:cubicBezTo>
                    <a:pt x="6863" y="44888"/>
                    <a:pt x="5482" y="45769"/>
                    <a:pt x="5089" y="45769"/>
                  </a:cubicBezTo>
                  <a:cubicBezTo>
                    <a:pt x="5073" y="45769"/>
                    <a:pt x="5056" y="45769"/>
                    <a:pt x="5038" y="45769"/>
                  </a:cubicBezTo>
                  <a:cubicBezTo>
                    <a:pt x="4220" y="45769"/>
                    <a:pt x="2285" y="46041"/>
                    <a:pt x="2005" y="46507"/>
                  </a:cubicBezTo>
                  <a:cubicBezTo>
                    <a:pt x="1720" y="46971"/>
                    <a:pt x="3636" y="47483"/>
                    <a:pt x="3636" y="47483"/>
                  </a:cubicBezTo>
                  <a:cubicBezTo>
                    <a:pt x="3636" y="47483"/>
                    <a:pt x="196" y="48067"/>
                    <a:pt x="65" y="48436"/>
                  </a:cubicBezTo>
                  <a:cubicBezTo>
                    <a:pt x="0" y="48619"/>
                    <a:pt x="1254" y="48676"/>
                    <a:pt x="2836" y="48676"/>
                  </a:cubicBezTo>
                  <a:cubicBezTo>
                    <a:pt x="5069" y="48676"/>
                    <a:pt x="7956" y="48561"/>
                    <a:pt x="8709" y="48519"/>
                  </a:cubicBezTo>
                  <a:cubicBezTo>
                    <a:pt x="8732" y="48519"/>
                    <a:pt x="8756" y="48507"/>
                    <a:pt x="8792" y="48507"/>
                  </a:cubicBezTo>
                  <a:cubicBezTo>
                    <a:pt x="8851" y="48507"/>
                    <a:pt x="8899" y="48507"/>
                    <a:pt x="8899" y="48495"/>
                  </a:cubicBezTo>
                  <a:cubicBezTo>
                    <a:pt x="8994" y="48484"/>
                    <a:pt x="9078" y="48484"/>
                    <a:pt x="9173" y="48460"/>
                  </a:cubicBezTo>
                  <a:cubicBezTo>
                    <a:pt x="13757" y="47436"/>
                    <a:pt x="18067" y="45936"/>
                    <a:pt x="22377" y="43912"/>
                  </a:cubicBezTo>
                  <a:cubicBezTo>
                    <a:pt x="24520" y="42864"/>
                    <a:pt x="26663" y="41745"/>
                    <a:pt x="28771" y="40173"/>
                  </a:cubicBezTo>
                  <a:cubicBezTo>
                    <a:pt x="29830" y="39375"/>
                    <a:pt x="30890" y="38506"/>
                    <a:pt x="31961" y="37304"/>
                  </a:cubicBezTo>
                  <a:cubicBezTo>
                    <a:pt x="32497" y="36708"/>
                    <a:pt x="33021" y="35970"/>
                    <a:pt x="33450" y="35208"/>
                  </a:cubicBezTo>
                  <a:cubicBezTo>
                    <a:pt x="33855" y="34482"/>
                    <a:pt x="34188" y="33779"/>
                    <a:pt x="34462" y="33089"/>
                  </a:cubicBezTo>
                  <a:cubicBezTo>
                    <a:pt x="35521" y="30362"/>
                    <a:pt x="36021" y="27886"/>
                    <a:pt x="36355" y="25445"/>
                  </a:cubicBezTo>
                  <a:cubicBezTo>
                    <a:pt x="36700" y="23004"/>
                    <a:pt x="36867" y="20623"/>
                    <a:pt x="36914" y="18266"/>
                  </a:cubicBezTo>
                  <a:cubicBezTo>
                    <a:pt x="37022" y="13539"/>
                    <a:pt x="36807" y="9003"/>
                    <a:pt x="36117" y="4288"/>
                  </a:cubicBezTo>
                  <a:cubicBezTo>
                    <a:pt x="35764" y="1854"/>
                    <a:pt x="33658" y="1"/>
                    <a:pt x="31140"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57"/>
            <p:cNvSpPr/>
            <p:nvPr/>
          </p:nvSpPr>
          <p:spPr>
            <a:xfrm>
              <a:off x="3130725" y="1296000"/>
              <a:ext cx="783175" cy="1274550"/>
            </a:xfrm>
            <a:custGeom>
              <a:avLst/>
              <a:gdLst/>
              <a:ahLst/>
              <a:cxnLst/>
              <a:rect l="l" t="t" r="r" b="b"/>
              <a:pathLst>
                <a:path w="31327" h="50982" extrusionOk="0">
                  <a:moveTo>
                    <a:pt x="24211" y="0"/>
                  </a:moveTo>
                  <a:cubicBezTo>
                    <a:pt x="24039" y="0"/>
                    <a:pt x="23866" y="10"/>
                    <a:pt x="23694" y="29"/>
                  </a:cubicBezTo>
                  <a:cubicBezTo>
                    <a:pt x="21254" y="303"/>
                    <a:pt x="18432" y="2029"/>
                    <a:pt x="18348" y="6935"/>
                  </a:cubicBezTo>
                  <a:cubicBezTo>
                    <a:pt x="18253" y="11840"/>
                    <a:pt x="18801" y="20282"/>
                    <a:pt x="18253" y="23544"/>
                  </a:cubicBezTo>
                  <a:cubicBezTo>
                    <a:pt x="17706" y="26818"/>
                    <a:pt x="18884" y="32259"/>
                    <a:pt x="1" y="44154"/>
                  </a:cubicBezTo>
                  <a:cubicBezTo>
                    <a:pt x="1" y="44154"/>
                    <a:pt x="2275" y="49690"/>
                    <a:pt x="3632" y="50869"/>
                  </a:cubicBezTo>
                  <a:cubicBezTo>
                    <a:pt x="3719" y="50945"/>
                    <a:pt x="3874" y="50981"/>
                    <a:pt x="4088" y="50981"/>
                  </a:cubicBezTo>
                  <a:cubicBezTo>
                    <a:pt x="7233" y="50981"/>
                    <a:pt x="23234" y="43034"/>
                    <a:pt x="27147" y="34617"/>
                  </a:cubicBezTo>
                  <a:cubicBezTo>
                    <a:pt x="31326" y="25640"/>
                    <a:pt x="30148" y="10471"/>
                    <a:pt x="29421" y="5935"/>
                  </a:cubicBezTo>
                  <a:cubicBezTo>
                    <a:pt x="28746" y="1717"/>
                    <a:pt x="26496" y="0"/>
                    <a:pt x="24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57"/>
            <p:cNvSpPr/>
            <p:nvPr/>
          </p:nvSpPr>
          <p:spPr>
            <a:xfrm>
              <a:off x="3860600" y="1062475"/>
              <a:ext cx="169375" cy="224450"/>
            </a:xfrm>
            <a:custGeom>
              <a:avLst/>
              <a:gdLst/>
              <a:ahLst/>
              <a:cxnLst/>
              <a:rect l="l" t="t" r="r" b="b"/>
              <a:pathLst>
                <a:path w="6775" h="8978" extrusionOk="0">
                  <a:moveTo>
                    <a:pt x="0" y="0"/>
                  </a:moveTo>
                  <a:lnTo>
                    <a:pt x="0" y="8977"/>
                  </a:lnTo>
                  <a:lnTo>
                    <a:pt x="6775" y="8977"/>
                  </a:lnTo>
                  <a:lnTo>
                    <a:pt x="6775" y="0"/>
                  </a:ln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57"/>
            <p:cNvSpPr/>
            <p:nvPr/>
          </p:nvSpPr>
          <p:spPr>
            <a:xfrm>
              <a:off x="3860600" y="1109500"/>
              <a:ext cx="141100" cy="71950"/>
            </a:xfrm>
            <a:custGeom>
              <a:avLst/>
              <a:gdLst/>
              <a:ahLst/>
              <a:cxnLst/>
              <a:rect l="l" t="t" r="r" b="b"/>
              <a:pathLst>
                <a:path w="5644" h="2878" extrusionOk="0">
                  <a:moveTo>
                    <a:pt x="0" y="0"/>
                  </a:moveTo>
                  <a:lnTo>
                    <a:pt x="0" y="2858"/>
                  </a:lnTo>
                  <a:cubicBezTo>
                    <a:pt x="0" y="2858"/>
                    <a:pt x="135" y="2877"/>
                    <a:pt x="376" y="2877"/>
                  </a:cubicBezTo>
                  <a:cubicBezTo>
                    <a:pt x="1243" y="2877"/>
                    <a:pt x="3480" y="2622"/>
                    <a:pt x="5644" y="262"/>
                  </a:cubicBezTo>
                  <a:lnTo>
                    <a:pt x="0" y="0"/>
                  </a:lnTo>
                  <a:close/>
                </a:path>
              </a:pathLst>
            </a:custGeom>
            <a:solidFill>
              <a:srgbClr val="F57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57"/>
            <p:cNvSpPr/>
            <p:nvPr/>
          </p:nvSpPr>
          <p:spPr>
            <a:xfrm>
              <a:off x="3559650" y="1147475"/>
              <a:ext cx="802525" cy="1134375"/>
            </a:xfrm>
            <a:custGeom>
              <a:avLst/>
              <a:gdLst/>
              <a:ahLst/>
              <a:cxnLst/>
              <a:rect l="l" t="t" r="r" b="b"/>
              <a:pathLst>
                <a:path w="32101" h="45375" extrusionOk="0">
                  <a:moveTo>
                    <a:pt x="15874" y="1"/>
                  </a:moveTo>
                  <a:cubicBezTo>
                    <a:pt x="14188" y="1"/>
                    <a:pt x="12614" y="189"/>
                    <a:pt x="11919" y="291"/>
                  </a:cubicBezTo>
                  <a:cubicBezTo>
                    <a:pt x="11717" y="315"/>
                    <a:pt x="11586" y="505"/>
                    <a:pt x="11621" y="708"/>
                  </a:cubicBezTo>
                  <a:cubicBezTo>
                    <a:pt x="11740" y="1255"/>
                    <a:pt x="11907" y="2291"/>
                    <a:pt x="11621" y="2934"/>
                  </a:cubicBezTo>
                  <a:cubicBezTo>
                    <a:pt x="10716" y="4970"/>
                    <a:pt x="3632" y="6149"/>
                    <a:pt x="1823" y="8423"/>
                  </a:cubicBezTo>
                  <a:cubicBezTo>
                    <a:pt x="1" y="10697"/>
                    <a:pt x="596" y="44284"/>
                    <a:pt x="596" y="44284"/>
                  </a:cubicBezTo>
                  <a:cubicBezTo>
                    <a:pt x="6335" y="45102"/>
                    <a:pt x="11657" y="45375"/>
                    <a:pt x="16203" y="45375"/>
                  </a:cubicBezTo>
                  <a:cubicBezTo>
                    <a:pt x="25294" y="45375"/>
                    <a:pt x="31279" y="44284"/>
                    <a:pt x="31279" y="44284"/>
                  </a:cubicBezTo>
                  <a:cubicBezTo>
                    <a:pt x="32100" y="35212"/>
                    <a:pt x="30779" y="11780"/>
                    <a:pt x="29647" y="8197"/>
                  </a:cubicBezTo>
                  <a:cubicBezTo>
                    <a:pt x="28666" y="5088"/>
                    <a:pt x="26386" y="4882"/>
                    <a:pt x="25799" y="4882"/>
                  </a:cubicBezTo>
                  <a:cubicBezTo>
                    <a:pt x="25709" y="4882"/>
                    <a:pt x="25659" y="4887"/>
                    <a:pt x="25659" y="4887"/>
                  </a:cubicBezTo>
                  <a:cubicBezTo>
                    <a:pt x="23016" y="4744"/>
                    <a:pt x="19158" y="2803"/>
                    <a:pt x="19158" y="2803"/>
                  </a:cubicBezTo>
                  <a:cubicBezTo>
                    <a:pt x="19325" y="2160"/>
                    <a:pt x="19325" y="910"/>
                    <a:pt x="19253" y="565"/>
                  </a:cubicBezTo>
                  <a:cubicBezTo>
                    <a:pt x="19229" y="434"/>
                    <a:pt x="19134" y="327"/>
                    <a:pt x="18991" y="291"/>
                  </a:cubicBezTo>
                  <a:cubicBezTo>
                    <a:pt x="18036" y="75"/>
                    <a:pt x="16933" y="1"/>
                    <a:pt x="15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57"/>
            <p:cNvSpPr/>
            <p:nvPr/>
          </p:nvSpPr>
          <p:spPr>
            <a:xfrm>
              <a:off x="3315875" y="1399100"/>
              <a:ext cx="328650" cy="497425"/>
            </a:xfrm>
            <a:custGeom>
              <a:avLst/>
              <a:gdLst/>
              <a:ahLst/>
              <a:cxnLst/>
              <a:rect l="l" t="t" r="r" b="b"/>
              <a:pathLst>
                <a:path w="13146" h="19897" extrusionOk="0">
                  <a:moveTo>
                    <a:pt x="7764" y="1"/>
                  </a:moveTo>
                  <a:lnTo>
                    <a:pt x="6823" y="251"/>
                  </a:lnTo>
                  <a:cubicBezTo>
                    <a:pt x="6430" y="346"/>
                    <a:pt x="6097" y="620"/>
                    <a:pt x="5930" y="1001"/>
                  </a:cubicBezTo>
                  <a:lnTo>
                    <a:pt x="4977" y="3108"/>
                  </a:lnTo>
                  <a:cubicBezTo>
                    <a:pt x="4930" y="3239"/>
                    <a:pt x="4977" y="3370"/>
                    <a:pt x="5097" y="3430"/>
                  </a:cubicBezTo>
                  <a:lnTo>
                    <a:pt x="1441" y="11550"/>
                  </a:lnTo>
                  <a:cubicBezTo>
                    <a:pt x="1411" y="11538"/>
                    <a:pt x="1378" y="11532"/>
                    <a:pt x="1346" y="11532"/>
                  </a:cubicBezTo>
                  <a:cubicBezTo>
                    <a:pt x="1254" y="11532"/>
                    <a:pt x="1164" y="11581"/>
                    <a:pt x="1120" y="11669"/>
                  </a:cubicBezTo>
                  <a:lnTo>
                    <a:pt x="167" y="13788"/>
                  </a:lnTo>
                  <a:cubicBezTo>
                    <a:pt x="1" y="14157"/>
                    <a:pt x="13" y="14598"/>
                    <a:pt x="203" y="14955"/>
                  </a:cubicBezTo>
                  <a:lnTo>
                    <a:pt x="1441" y="17384"/>
                  </a:lnTo>
                  <a:lnTo>
                    <a:pt x="763" y="18884"/>
                  </a:lnTo>
                  <a:lnTo>
                    <a:pt x="3001" y="19896"/>
                  </a:lnTo>
                  <a:lnTo>
                    <a:pt x="3680" y="18396"/>
                  </a:lnTo>
                  <a:lnTo>
                    <a:pt x="6323" y="17717"/>
                  </a:lnTo>
                  <a:cubicBezTo>
                    <a:pt x="6716" y="17610"/>
                    <a:pt x="7049" y="17336"/>
                    <a:pt x="7216" y="16955"/>
                  </a:cubicBezTo>
                  <a:lnTo>
                    <a:pt x="8168" y="14848"/>
                  </a:lnTo>
                  <a:cubicBezTo>
                    <a:pt x="8216" y="14729"/>
                    <a:pt x="8168" y="14586"/>
                    <a:pt x="8049" y="14527"/>
                  </a:cubicBezTo>
                  <a:lnTo>
                    <a:pt x="11704" y="6407"/>
                  </a:lnTo>
                  <a:cubicBezTo>
                    <a:pt x="11736" y="6422"/>
                    <a:pt x="11770" y="6430"/>
                    <a:pt x="11803" y="6430"/>
                  </a:cubicBezTo>
                  <a:cubicBezTo>
                    <a:pt x="11894" y="6430"/>
                    <a:pt x="11982" y="6375"/>
                    <a:pt x="12026" y="6287"/>
                  </a:cubicBezTo>
                  <a:lnTo>
                    <a:pt x="12978" y="4168"/>
                  </a:lnTo>
                  <a:cubicBezTo>
                    <a:pt x="13145" y="3799"/>
                    <a:pt x="13133" y="3370"/>
                    <a:pt x="12943" y="3001"/>
                  </a:cubicBezTo>
                  <a:lnTo>
                    <a:pt x="12502" y="2144"/>
                  </a:lnTo>
                  <a:lnTo>
                    <a:pt x="77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57"/>
            <p:cNvSpPr/>
            <p:nvPr/>
          </p:nvSpPr>
          <p:spPr>
            <a:xfrm>
              <a:off x="3971325" y="1343150"/>
              <a:ext cx="285475" cy="509625"/>
            </a:xfrm>
            <a:custGeom>
              <a:avLst/>
              <a:gdLst/>
              <a:ahLst/>
              <a:cxnLst/>
              <a:rect l="l" t="t" r="r" b="b"/>
              <a:pathLst>
                <a:path w="11419" h="20385" extrusionOk="0">
                  <a:moveTo>
                    <a:pt x="7584" y="1"/>
                  </a:moveTo>
                  <a:lnTo>
                    <a:pt x="7144" y="1584"/>
                  </a:lnTo>
                  <a:lnTo>
                    <a:pt x="4632" y="2656"/>
                  </a:lnTo>
                  <a:cubicBezTo>
                    <a:pt x="4263" y="2810"/>
                    <a:pt x="3977" y="3144"/>
                    <a:pt x="3870" y="3537"/>
                  </a:cubicBezTo>
                  <a:lnTo>
                    <a:pt x="3239" y="5775"/>
                  </a:lnTo>
                  <a:cubicBezTo>
                    <a:pt x="3203" y="5894"/>
                    <a:pt x="3286" y="6025"/>
                    <a:pt x="3405" y="6061"/>
                  </a:cubicBezTo>
                  <a:lnTo>
                    <a:pt x="1024" y="14645"/>
                  </a:lnTo>
                  <a:cubicBezTo>
                    <a:pt x="1003" y="14640"/>
                    <a:pt x="983" y="14637"/>
                    <a:pt x="962" y="14637"/>
                  </a:cubicBezTo>
                  <a:cubicBezTo>
                    <a:pt x="854" y="14637"/>
                    <a:pt x="757" y="14712"/>
                    <a:pt x="726" y="14812"/>
                  </a:cubicBezTo>
                  <a:lnTo>
                    <a:pt x="107" y="17050"/>
                  </a:lnTo>
                  <a:cubicBezTo>
                    <a:pt x="0" y="17443"/>
                    <a:pt x="72" y="17872"/>
                    <a:pt x="310" y="18205"/>
                  </a:cubicBezTo>
                  <a:lnTo>
                    <a:pt x="881" y="18991"/>
                  </a:lnTo>
                  <a:lnTo>
                    <a:pt x="5894" y="20384"/>
                  </a:lnTo>
                  <a:lnTo>
                    <a:pt x="6787" y="20003"/>
                  </a:lnTo>
                  <a:cubicBezTo>
                    <a:pt x="7156" y="19836"/>
                    <a:pt x="7442" y="19515"/>
                    <a:pt x="7549" y="19122"/>
                  </a:cubicBezTo>
                  <a:lnTo>
                    <a:pt x="8168" y="16884"/>
                  </a:lnTo>
                  <a:cubicBezTo>
                    <a:pt x="8204" y="16753"/>
                    <a:pt x="8132" y="16622"/>
                    <a:pt x="8001" y="16586"/>
                  </a:cubicBezTo>
                  <a:lnTo>
                    <a:pt x="10394" y="8002"/>
                  </a:lnTo>
                  <a:cubicBezTo>
                    <a:pt x="10415" y="8008"/>
                    <a:pt x="10436" y="8011"/>
                    <a:pt x="10458" y="8011"/>
                  </a:cubicBezTo>
                  <a:cubicBezTo>
                    <a:pt x="10560" y="8011"/>
                    <a:pt x="10662" y="7943"/>
                    <a:pt x="10692" y="7835"/>
                  </a:cubicBezTo>
                  <a:lnTo>
                    <a:pt x="11311" y="5608"/>
                  </a:lnTo>
                  <a:cubicBezTo>
                    <a:pt x="11418" y="5204"/>
                    <a:pt x="11347" y="4787"/>
                    <a:pt x="11097" y="4454"/>
                  </a:cubicBezTo>
                  <a:lnTo>
                    <a:pt x="9501" y="2239"/>
                  </a:lnTo>
                  <a:lnTo>
                    <a:pt x="9942" y="655"/>
                  </a:lnTo>
                  <a:lnTo>
                    <a:pt x="7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57"/>
            <p:cNvSpPr/>
            <p:nvPr/>
          </p:nvSpPr>
          <p:spPr>
            <a:xfrm>
              <a:off x="3633175" y="1307125"/>
              <a:ext cx="193200" cy="502475"/>
            </a:xfrm>
            <a:custGeom>
              <a:avLst/>
              <a:gdLst/>
              <a:ahLst/>
              <a:cxnLst/>
              <a:rect l="l" t="t" r="r" b="b"/>
              <a:pathLst>
                <a:path w="7728" h="20099" extrusionOk="0">
                  <a:moveTo>
                    <a:pt x="2632" y="1"/>
                  </a:moveTo>
                  <a:lnTo>
                    <a:pt x="2632" y="1656"/>
                  </a:lnTo>
                  <a:lnTo>
                    <a:pt x="501" y="3358"/>
                  </a:lnTo>
                  <a:cubicBezTo>
                    <a:pt x="179" y="3609"/>
                    <a:pt x="1" y="4001"/>
                    <a:pt x="1" y="4406"/>
                  </a:cubicBezTo>
                  <a:lnTo>
                    <a:pt x="1" y="6728"/>
                  </a:lnTo>
                  <a:cubicBezTo>
                    <a:pt x="1" y="6859"/>
                    <a:pt x="108" y="6966"/>
                    <a:pt x="239" y="6966"/>
                  </a:cubicBezTo>
                  <a:lnTo>
                    <a:pt x="239" y="15884"/>
                  </a:lnTo>
                  <a:cubicBezTo>
                    <a:pt x="108" y="15884"/>
                    <a:pt x="1" y="15991"/>
                    <a:pt x="1" y="16122"/>
                  </a:cubicBezTo>
                  <a:lnTo>
                    <a:pt x="1" y="18444"/>
                  </a:lnTo>
                  <a:cubicBezTo>
                    <a:pt x="1" y="18848"/>
                    <a:pt x="179" y="19241"/>
                    <a:pt x="501" y="19491"/>
                  </a:cubicBezTo>
                  <a:lnTo>
                    <a:pt x="1263" y="20099"/>
                  </a:lnTo>
                  <a:lnTo>
                    <a:pt x="6466" y="20099"/>
                  </a:lnTo>
                  <a:lnTo>
                    <a:pt x="7216" y="19491"/>
                  </a:lnTo>
                  <a:cubicBezTo>
                    <a:pt x="7537" y="19241"/>
                    <a:pt x="7728" y="18848"/>
                    <a:pt x="7728" y="18444"/>
                  </a:cubicBezTo>
                  <a:lnTo>
                    <a:pt x="7728" y="16122"/>
                  </a:lnTo>
                  <a:cubicBezTo>
                    <a:pt x="7728" y="15991"/>
                    <a:pt x="7621" y="15884"/>
                    <a:pt x="7490" y="15884"/>
                  </a:cubicBezTo>
                  <a:lnTo>
                    <a:pt x="7490" y="6966"/>
                  </a:lnTo>
                  <a:cubicBezTo>
                    <a:pt x="7621" y="6966"/>
                    <a:pt x="7728" y="6859"/>
                    <a:pt x="7728" y="6728"/>
                  </a:cubicBezTo>
                  <a:lnTo>
                    <a:pt x="7728" y="4406"/>
                  </a:lnTo>
                  <a:cubicBezTo>
                    <a:pt x="7728" y="4001"/>
                    <a:pt x="7537" y="3609"/>
                    <a:pt x="7216" y="3358"/>
                  </a:cubicBezTo>
                  <a:lnTo>
                    <a:pt x="5085" y="1656"/>
                  </a:lnTo>
                  <a:lnTo>
                    <a:pt x="50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57"/>
            <p:cNvSpPr/>
            <p:nvPr/>
          </p:nvSpPr>
          <p:spPr>
            <a:xfrm>
              <a:off x="2878625" y="1355350"/>
              <a:ext cx="331900" cy="495625"/>
            </a:xfrm>
            <a:custGeom>
              <a:avLst/>
              <a:gdLst/>
              <a:ahLst/>
              <a:cxnLst/>
              <a:rect l="l" t="t" r="r" b="b"/>
              <a:pathLst>
                <a:path w="13276" h="19825" extrusionOk="0">
                  <a:moveTo>
                    <a:pt x="2917" y="1"/>
                  </a:moveTo>
                  <a:lnTo>
                    <a:pt x="691" y="1037"/>
                  </a:lnTo>
                  <a:lnTo>
                    <a:pt x="1393" y="2525"/>
                  </a:lnTo>
                  <a:lnTo>
                    <a:pt x="179" y="4966"/>
                  </a:lnTo>
                  <a:cubicBezTo>
                    <a:pt x="0" y="5335"/>
                    <a:pt x="0" y="5763"/>
                    <a:pt x="167" y="6144"/>
                  </a:cubicBezTo>
                  <a:lnTo>
                    <a:pt x="1155" y="8240"/>
                  </a:lnTo>
                  <a:cubicBezTo>
                    <a:pt x="1190" y="8327"/>
                    <a:pt x="1276" y="8382"/>
                    <a:pt x="1366" y="8382"/>
                  </a:cubicBezTo>
                  <a:cubicBezTo>
                    <a:pt x="1399" y="8382"/>
                    <a:pt x="1433" y="8375"/>
                    <a:pt x="1465" y="8359"/>
                  </a:cubicBezTo>
                  <a:lnTo>
                    <a:pt x="5239" y="16431"/>
                  </a:lnTo>
                  <a:cubicBezTo>
                    <a:pt x="5120" y="16491"/>
                    <a:pt x="5072" y="16634"/>
                    <a:pt x="5120" y="16753"/>
                  </a:cubicBezTo>
                  <a:lnTo>
                    <a:pt x="6108" y="18848"/>
                  </a:lnTo>
                  <a:cubicBezTo>
                    <a:pt x="6275" y="19217"/>
                    <a:pt x="6608" y="19491"/>
                    <a:pt x="7013" y="19586"/>
                  </a:cubicBezTo>
                  <a:lnTo>
                    <a:pt x="7954" y="19825"/>
                  </a:lnTo>
                  <a:lnTo>
                    <a:pt x="12669" y="17622"/>
                  </a:lnTo>
                  <a:lnTo>
                    <a:pt x="13097" y="16753"/>
                  </a:lnTo>
                  <a:cubicBezTo>
                    <a:pt x="13276" y="16384"/>
                    <a:pt x="13276" y="15955"/>
                    <a:pt x="13109" y="15586"/>
                  </a:cubicBezTo>
                  <a:lnTo>
                    <a:pt x="12121" y="13479"/>
                  </a:lnTo>
                  <a:cubicBezTo>
                    <a:pt x="12077" y="13390"/>
                    <a:pt x="11993" y="13341"/>
                    <a:pt x="11905" y="13341"/>
                  </a:cubicBezTo>
                  <a:cubicBezTo>
                    <a:pt x="11874" y="13341"/>
                    <a:pt x="11842" y="13347"/>
                    <a:pt x="11811" y="13360"/>
                  </a:cubicBezTo>
                  <a:lnTo>
                    <a:pt x="8037" y="5287"/>
                  </a:lnTo>
                  <a:cubicBezTo>
                    <a:pt x="8156" y="5239"/>
                    <a:pt x="8204" y="5097"/>
                    <a:pt x="8156" y="4978"/>
                  </a:cubicBezTo>
                  <a:lnTo>
                    <a:pt x="7168" y="2870"/>
                  </a:lnTo>
                  <a:cubicBezTo>
                    <a:pt x="7001" y="2501"/>
                    <a:pt x="6668" y="2227"/>
                    <a:pt x="6263" y="2132"/>
                  </a:cubicBezTo>
                  <a:lnTo>
                    <a:pt x="3608" y="1489"/>
                  </a:lnTo>
                  <a:lnTo>
                    <a:pt x="29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57"/>
            <p:cNvSpPr/>
            <p:nvPr/>
          </p:nvSpPr>
          <p:spPr>
            <a:xfrm>
              <a:off x="2875050" y="1317250"/>
              <a:ext cx="91700" cy="89325"/>
            </a:xfrm>
            <a:custGeom>
              <a:avLst/>
              <a:gdLst/>
              <a:ahLst/>
              <a:cxnLst/>
              <a:rect l="l" t="t" r="r" b="b"/>
              <a:pathLst>
                <a:path w="3668" h="3573" extrusionOk="0">
                  <a:moveTo>
                    <a:pt x="2548" y="1"/>
                  </a:moveTo>
                  <a:lnTo>
                    <a:pt x="0" y="1191"/>
                  </a:lnTo>
                  <a:lnTo>
                    <a:pt x="1108" y="3573"/>
                  </a:lnTo>
                  <a:lnTo>
                    <a:pt x="3668" y="2382"/>
                  </a:lnTo>
                  <a:lnTo>
                    <a:pt x="2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57"/>
            <p:cNvSpPr/>
            <p:nvPr/>
          </p:nvSpPr>
          <p:spPr>
            <a:xfrm>
              <a:off x="3819525" y="1414000"/>
              <a:ext cx="193200" cy="502175"/>
            </a:xfrm>
            <a:custGeom>
              <a:avLst/>
              <a:gdLst/>
              <a:ahLst/>
              <a:cxnLst/>
              <a:rect l="l" t="t" r="r" b="b"/>
              <a:pathLst>
                <a:path w="7728" h="20087" extrusionOk="0">
                  <a:moveTo>
                    <a:pt x="2643" y="0"/>
                  </a:moveTo>
                  <a:lnTo>
                    <a:pt x="2643" y="1643"/>
                  </a:lnTo>
                  <a:lnTo>
                    <a:pt x="512" y="3346"/>
                  </a:lnTo>
                  <a:cubicBezTo>
                    <a:pt x="191" y="3608"/>
                    <a:pt x="0" y="3989"/>
                    <a:pt x="0" y="4406"/>
                  </a:cubicBezTo>
                  <a:lnTo>
                    <a:pt x="0" y="6727"/>
                  </a:lnTo>
                  <a:cubicBezTo>
                    <a:pt x="0" y="6858"/>
                    <a:pt x="107" y="6965"/>
                    <a:pt x="238" y="6965"/>
                  </a:cubicBezTo>
                  <a:lnTo>
                    <a:pt x="238" y="15871"/>
                  </a:lnTo>
                  <a:cubicBezTo>
                    <a:pt x="107" y="15871"/>
                    <a:pt x="0" y="15978"/>
                    <a:pt x="0" y="16109"/>
                  </a:cubicBezTo>
                  <a:lnTo>
                    <a:pt x="0" y="18431"/>
                  </a:lnTo>
                  <a:cubicBezTo>
                    <a:pt x="0" y="18836"/>
                    <a:pt x="191" y="19229"/>
                    <a:pt x="512" y="19479"/>
                  </a:cubicBezTo>
                  <a:lnTo>
                    <a:pt x="1262" y="20086"/>
                  </a:lnTo>
                  <a:lnTo>
                    <a:pt x="6465" y="20086"/>
                  </a:lnTo>
                  <a:lnTo>
                    <a:pt x="7227" y="19479"/>
                  </a:lnTo>
                  <a:cubicBezTo>
                    <a:pt x="7537" y="19229"/>
                    <a:pt x="7727" y="18836"/>
                    <a:pt x="7727" y="18431"/>
                  </a:cubicBezTo>
                  <a:lnTo>
                    <a:pt x="7727" y="16109"/>
                  </a:lnTo>
                  <a:cubicBezTo>
                    <a:pt x="7727" y="15978"/>
                    <a:pt x="7620" y="15871"/>
                    <a:pt x="7489" y="15871"/>
                  </a:cubicBezTo>
                  <a:lnTo>
                    <a:pt x="7489" y="6965"/>
                  </a:lnTo>
                  <a:cubicBezTo>
                    <a:pt x="7620" y="6965"/>
                    <a:pt x="7727" y="6858"/>
                    <a:pt x="7727" y="6727"/>
                  </a:cubicBezTo>
                  <a:lnTo>
                    <a:pt x="7727" y="4406"/>
                  </a:lnTo>
                  <a:cubicBezTo>
                    <a:pt x="7727" y="3989"/>
                    <a:pt x="7537" y="3608"/>
                    <a:pt x="7215" y="3346"/>
                  </a:cubicBezTo>
                  <a:lnTo>
                    <a:pt x="5096" y="1643"/>
                  </a:lnTo>
                  <a:lnTo>
                    <a:pt x="5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57"/>
            <p:cNvSpPr/>
            <p:nvPr/>
          </p:nvSpPr>
          <p:spPr>
            <a:xfrm>
              <a:off x="3881125" y="1373800"/>
              <a:ext cx="70275" cy="66125"/>
            </a:xfrm>
            <a:custGeom>
              <a:avLst/>
              <a:gdLst/>
              <a:ahLst/>
              <a:cxnLst/>
              <a:rect l="l" t="t" r="r" b="b"/>
              <a:pathLst>
                <a:path w="2811" h="2645" extrusionOk="0">
                  <a:moveTo>
                    <a:pt x="1" y="1"/>
                  </a:moveTo>
                  <a:lnTo>
                    <a:pt x="1" y="2644"/>
                  </a:lnTo>
                  <a:lnTo>
                    <a:pt x="2810" y="2644"/>
                  </a:lnTo>
                  <a:lnTo>
                    <a:pt x="2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57"/>
            <p:cNvSpPr/>
            <p:nvPr/>
          </p:nvSpPr>
          <p:spPr>
            <a:xfrm>
              <a:off x="3193250" y="1361600"/>
              <a:ext cx="193200" cy="502475"/>
            </a:xfrm>
            <a:custGeom>
              <a:avLst/>
              <a:gdLst/>
              <a:ahLst/>
              <a:cxnLst/>
              <a:rect l="l" t="t" r="r" b="b"/>
              <a:pathLst>
                <a:path w="7728" h="20099" extrusionOk="0">
                  <a:moveTo>
                    <a:pt x="2632" y="1"/>
                  </a:moveTo>
                  <a:lnTo>
                    <a:pt x="2632" y="1656"/>
                  </a:lnTo>
                  <a:lnTo>
                    <a:pt x="500" y="3358"/>
                  </a:lnTo>
                  <a:cubicBezTo>
                    <a:pt x="179" y="3608"/>
                    <a:pt x="0" y="4001"/>
                    <a:pt x="0" y="4406"/>
                  </a:cubicBezTo>
                  <a:lnTo>
                    <a:pt x="0" y="6728"/>
                  </a:lnTo>
                  <a:cubicBezTo>
                    <a:pt x="0" y="6859"/>
                    <a:pt x="107" y="6966"/>
                    <a:pt x="238" y="6966"/>
                  </a:cubicBezTo>
                  <a:lnTo>
                    <a:pt x="238" y="15884"/>
                  </a:lnTo>
                  <a:cubicBezTo>
                    <a:pt x="107" y="15884"/>
                    <a:pt x="0" y="15991"/>
                    <a:pt x="0" y="16122"/>
                  </a:cubicBezTo>
                  <a:lnTo>
                    <a:pt x="0" y="18444"/>
                  </a:lnTo>
                  <a:cubicBezTo>
                    <a:pt x="0" y="18848"/>
                    <a:pt x="179" y="19241"/>
                    <a:pt x="500" y="19491"/>
                  </a:cubicBezTo>
                  <a:lnTo>
                    <a:pt x="1262" y="20098"/>
                  </a:lnTo>
                  <a:lnTo>
                    <a:pt x="6453" y="20098"/>
                  </a:lnTo>
                  <a:lnTo>
                    <a:pt x="7215" y="19491"/>
                  </a:lnTo>
                  <a:cubicBezTo>
                    <a:pt x="7537" y="19241"/>
                    <a:pt x="7716" y="18848"/>
                    <a:pt x="7716" y="18444"/>
                  </a:cubicBezTo>
                  <a:lnTo>
                    <a:pt x="7716" y="16122"/>
                  </a:lnTo>
                  <a:cubicBezTo>
                    <a:pt x="7716" y="15991"/>
                    <a:pt x="7620" y="15884"/>
                    <a:pt x="7477" y="15884"/>
                  </a:cubicBezTo>
                  <a:lnTo>
                    <a:pt x="7477" y="6966"/>
                  </a:lnTo>
                  <a:cubicBezTo>
                    <a:pt x="7620" y="6966"/>
                    <a:pt x="7727" y="6859"/>
                    <a:pt x="7727" y="6728"/>
                  </a:cubicBezTo>
                  <a:lnTo>
                    <a:pt x="7727" y="4406"/>
                  </a:lnTo>
                  <a:cubicBezTo>
                    <a:pt x="7727" y="4001"/>
                    <a:pt x="7537" y="3608"/>
                    <a:pt x="7215" y="3358"/>
                  </a:cubicBezTo>
                  <a:lnTo>
                    <a:pt x="5084" y="1656"/>
                  </a:lnTo>
                  <a:lnTo>
                    <a:pt x="5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57"/>
            <p:cNvSpPr/>
            <p:nvPr/>
          </p:nvSpPr>
          <p:spPr>
            <a:xfrm>
              <a:off x="3254550" y="1321725"/>
              <a:ext cx="70275" cy="65800"/>
            </a:xfrm>
            <a:custGeom>
              <a:avLst/>
              <a:gdLst/>
              <a:ahLst/>
              <a:cxnLst/>
              <a:rect l="l" t="t" r="r" b="b"/>
              <a:pathLst>
                <a:path w="2811" h="2632" extrusionOk="0">
                  <a:moveTo>
                    <a:pt x="1" y="0"/>
                  </a:moveTo>
                  <a:lnTo>
                    <a:pt x="1" y="2632"/>
                  </a:lnTo>
                  <a:lnTo>
                    <a:pt x="2811" y="2632"/>
                  </a:lnTo>
                  <a:lnTo>
                    <a:pt x="2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57"/>
            <p:cNvSpPr/>
            <p:nvPr/>
          </p:nvSpPr>
          <p:spPr>
            <a:xfrm>
              <a:off x="2950950" y="1767600"/>
              <a:ext cx="1246325" cy="730775"/>
            </a:xfrm>
            <a:custGeom>
              <a:avLst/>
              <a:gdLst/>
              <a:ahLst/>
              <a:cxnLst/>
              <a:rect l="l" t="t" r="r" b="b"/>
              <a:pathLst>
                <a:path w="49853" h="29231" extrusionOk="0">
                  <a:moveTo>
                    <a:pt x="1" y="1"/>
                  </a:moveTo>
                  <a:lnTo>
                    <a:pt x="155" y="2323"/>
                  </a:lnTo>
                  <a:lnTo>
                    <a:pt x="608" y="9312"/>
                  </a:lnTo>
                  <a:lnTo>
                    <a:pt x="1203" y="18384"/>
                  </a:lnTo>
                  <a:lnTo>
                    <a:pt x="1656" y="25373"/>
                  </a:lnTo>
                  <a:lnTo>
                    <a:pt x="1846" y="28266"/>
                  </a:lnTo>
                  <a:cubicBezTo>
                    <a:pt x="1882" y="28814"/>
                    <a:pt x="2334" y="29231"/>
                    <a:pt x="2870" y="29231"/>
                  </a:cubicBezTo>
                  <a:lnTo>
                    <a:pt x="46971" y="29231"/>
                  </a:lnTo>
                  <a:cubicBezTo>
                    <a:pt x="47518" y="29231"/>
                    <a:pt x="47971" y="28814"/>
                    <a:pt x="48007" y="28266"/>
                  </a:cubicBezTo>
                  <a:lnTo>
                    <a:pt x="48399" y="22277"/>
                  </a:lnTo>
                  <a:lnTo>
                    <a:pt x="49007" y="12895"/>
                  </a:lnTo>
                  <a:lnTo>
                    <a:pt x="49483" y="5656"/>
                  </a:lnTo>
                  <a:lnTo>
                    <a:pt x="49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57"/>
            <p:cNvSpPr/>
            <p:nvPr/>
          </p:nvSpPr>
          <p:spPr>
            <a:xfrm>
              <a:off x="3450725" y="1927750"/>
              <a:ext cx="258075" cy="142600"/>
            </a:xfrm>
            <a:custGeom>
              <a:avLst/>
              <a:gdLst/>
              <a:ahLst/>
              <a:cxnLst/>
              <a:rect l="l" t="t" r="r" b="b"/>
              <a:pathLst>
                <a:path w="10323" h="5704" extrusionOk="0">
                  <a:moveTo>
                    <a:pt x="3048" y="0"/>
                  </a:moveTo>
                  <a:cubicBezTo>
                    <a:pt x="2524" y="0"/>
                    <a:pt x="2024" y="274"/>
                    <a:pt x="1762" y="739"/>
                  </a:cubicBezTo>
                  <a:lnTo>
                    <a:pt x="0" y="3787"/>
                  </a:lnTo>
                  <a:lnTo>
                    <a:pt x="3334" y="5703"/>
                  </a:lnTo>
                  <a:lnTo>
                    <a:pt x="5025" y="2751"/>
                  </a:lnTo>
                  <a:lnTo>
                    <a:pt x="5834" y="4144"/>
                  </a:lnTo>
                  <a:lnTo>
                    <a:pt x="4739" y="4822"/>
                  </a:lnTo>
                  <a:lnTo>
                    <a:pt x="8906" y="5632"/>
                  </a:lnTo>
                  <a:lnTo>
                    <a:pt x="10323" y="1560"/>
                  </a:lnTo>
                  <a:lnTo>
                    <a:pt x="9144" y="2263"/>
                  </a:lnTo>
                  <a:lnTo>
                    <a:pt x="8299" y="798"/>
                  </a:lnTo>
                  <a:cubicBezTo>
                    <a:pt x="8049" y="346"/>
                    <a:pt x="7573" y="72"/>
                    <a:pt x="7061" y="60"/>
                  </a:cubicBezTo>
                  <a:lnTo>
                    <a:pt x="3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57"/>
            <p:cNvSpPr/>
            <p:nvPr/>
          </p:nvSpPr>
          <p:spPr>
            <a:xfrm>
              <a:off x="3372125" y="2066450"/>
              <a:ext cx="183700" cy="216425"/>
            </a:xfrm>
            <a:custGeom>
              <a:avLst/>
              <a:gdLst/>
              <a:ahLst/>
              <a:cxnLst/>
              <a:rect l="l" t="t" r="r" b="b"/>
              <a:pathLst>
                <a:path w="7348" h="8657" extrusionOk="0">
                  <a:moveTo>
                    <a:pt x="4216" y="1"/>
                  </a:moveTo>
                  <a:lnTo>
                    <a:pt x="1" y="953"/>
                  </a:lnTo>
                  <a:lnTo>
                    <a:pt x="1227" y="1572"/>
                  </a:lnTo>
                  <a:lnTo>
                    <a:pt x="430" y="3073"/>
                  </a:lnTo>
                  <a:cubicBezTo>
                    <a:pt x="180" y="3525"/>
                    <a:pt x="191" y="4073"/>
                    <a:pt x="453" y="4513"/>
                  </a:cubicBezTo>
                  <a:lnTo>
                    <a:pt x="2513" y="7942"/>
                  </a:lnTo>
                  <a:cubicBezTo>
                    <a:pt x="2781" y="8396"/>
                    <a:pt x="3265" y="8657"/>
                    <a:pt x="3788" y="8657"/>
                  </a:cubicBezTo>
                  <a:cubicBezTo>
                    <a:pt x="3799" y="8657"/>
                    <a:pt x="3811" y="8657"/>
                    <a:pt x="3823" y="8657"/>
                  </a:cubicBezTo>
                  <a:lnTo>
                    <a:pt x="7347" y="8537"/>
                  </a:lnTo>
                  <a:lnTo>
                    <a:pt x="7216" y="4704"/>
                  </a:lnTo>
                  <a:lnTo>
                    <a:pt x="3811" y="4823"/>
                  </a:lnTo>
                  <a:lnTo>
                    <a:pt x="4573" y="3394"/>
                  </a:lnTo>
                  <a:lnTo>
                    <a:pt x="5716" y="3977"/>
                  </a:lnTo>
                  <a:lnTo>
                    <a:pt x="5716" y="3977"/>
                  </a:lnTo>
                  <a:lnTo>
                    <a:pt x="4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57"/>
            <p:cNvSpPr/>
            <p:nvPr/>
          </p:nvSpPr>
          <p:spPr>
            <a:xfrm>
              <a:off x="3576025" y="2065850"/>
              <a:ext cx="201550" cy="251550"/>
            </a:xfrm>
            <a:custGeom>
              <a:avLst/>
              <a:gdLst/>
              <a:ahLst/>
              <a:cxnLst/>
              <a:rect l="l" t="t" r="r" b="b"/>
              <a:pathLst>
                <a:path w="8062" h="10062" extrusionOk="0">
                  <a:moveTo>
                    <a:pt x="6013" y="1"/>
                  </a:moveTo>
                  <a:lnTo>
                    <a:pt x="2715" y="1942"/>
                  </a:lnTo>
                  <a:lnTo>
                    <a:pt x="4418" y="4882"/>
                  </a:lnTo>
                  <a:lnTo>
                    <a:pt x="2811" y="4882"/>
                  </a:lnTo>
                  <a:lnTo>
                    <a:pt x="2775" y="3597"/>
                  </a:lnTo>
                  <a:lnTo>
                    <a:pt x="1" y="6811"/>
                  </a:lnTo>
                  <a:lnTo>
                    <a:pt x="2834" y="10062"/>
                  </a:lnTo>
                  <a:lnTo>
                    <a:pt x="2799" y="8692"/>
                  </a:lnTo>
                  <a:lnTo>
                    <a:pt x="4489" y="8692"/>
                  </a:lnTo>
                  <a:cubicBezTo>
                    <a:pt x="5013" y="8692"/>
                    <a:pt x="5489" y="8419"/>
                    <a:pt x="5751" y="7978"/>
                  </a:cubicBezTo>
                  <a:lnTo>
                    <a:pt x="7787" y="4537"/>
                  </a:lnTo>
                  <a:cubicBezTo>
                    <a:pt x="8061" y="4073"/>
                    <a:pt x="8061" y="3513"/>
                    <a:pt x="7799" y="3049"/>
                  </a:cubicBezTo>
                  <a:lnTo>
                    <a:pt x="6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57"/>
            <p:cNvSpPr/>
            <p:nvPr/>
          </p:nvSpPr>
          <p:spPr>
            <a:xfrm>
              <a:off x="3055425" y="1763150"/>
              <a:ext cx="240825" cy="734925"/>
            </a:xfrm>
            <a:custGeom>
              <a:avLst/>
              <a:gdLst/>
              <a:ahLst/>
              <a:cxnLst/>
              <a:rect l="l" t="t" r="r" b="b"/>
              <a:pathLst>
                <a:path w="9633" h="29397" extrusionOk="0">
                  <a:moveTo>
                    <a:pt x="1834" y="0"/>
                  </a:moveTo>
                  <a:lnTo>
                    <a:pt x="1" y="29397"/>
                  </a:lnTo>
                  <a:lnTo>
                    <a:pt x="9633" y="29397"/>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57"/>
            <p:cNvSpPr/>
            <p:nvPr/>
          </p:nvSpPr>
          <p:spPr>
            <a:xfrm>
              <a:off x="3055425" y="1763150"/>
              <a:ext cx="240825" cy="734625"/>
            </a:xfrm>
            <a:custGeom>
              <a:avLst/>
              <a:gdLst/>
              <a:ahLst/>
              <a:cxnLst/>
              <a:rect l="l" t="t" r="r" b="b"/>
              <a:pathLst>
                <a:path w="9633" h="29385" extrusionOk="0">
                  <a:moveTo>
                    <a:pt x="1834" y="0"/>
                  </a:moveTo>
                  <a:lnTo>
                    <a:pt x="1" y="29385"/>
                  </a:lnTo>
                  <a:lnTo>
                    <a:pt x="679" y="29385"/>
                  </a:lnTo>
                  <a:lnTo>
                    <a:pt x="2060" y="4108"/>
                  </a:lnTo>
                  <a:cubicBezTo>
                    <a:pt x="2132" y="2632"/>
                    <a:pt x="3346" y="1477"/>
                    <a:pt x="4811" y="1477"/>
                  </a:cubicBezTo>
                  <a:cubicBezTo>
                    <a:pt x="6287" y="1477"/>
                    <a:pt x="7502" y="2632"/>
                    <a:pt x="7573" y="4108"/>
                  </a:cubicBezTo>
                  <a:lnTo>
                    <a:pt x="8954" y="29385"/>
                  </a:lnTo>
                  <a:lnTo>
                    <a:pt x="9633" y="29385"/>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57"/>
            <p:cNvSpPr/>
            <p:nvPr/>
          </p:nvSpPr>
          <p:spPr>
            <a:xfrm>
              <a:off x="3851950" y="1763150"/>
              <a:ext cx="240825" cy="734925"/>
            </a:xfrm>
            <a:custGeom>
              <a:avLst/>
              <a:gdLst/>
              <a:ahLst/>
              <a:cxnLst/>
              <a:rect l="l" t="t" r="r" b="b"/>
              <a:pathLst>
                <a:path w="9633" h="29397" extrusionOk="0">
                  <a:moveTo>
                    <a:pt x="1822" y="0"/>
                  </a:moveTo>
                  <a:lnTo>
                    <a:pt x="1" y="29397"/>
                  </a:lnTo>
                  <a:lnTo>
                    <a:pt x="9633" y="29397"/>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57"/>
            <p:cNvSpPr/>
            <p:nvPr/>
          </p:nvSpPr>
          <p:spPr>
            <a:xfrm>
              <a:off x="3851950" y="1763150"/>
              <a:ext cx="240825" cy="734625"/>
            </a:xfrm>
            <a:custGeom>
              <a:avLst/>
              <a:gdLst/>
              <a:ahLst/>
              <a:cxnLst/>
              <a:rect l="l" t="t" r="r" b="b"/>
              <a:pathLst>
                <a:path w="9633" h="29385" extrusionOk="0">
                  <a:moveTo>
                    <a:pt x="1822" y="0"/>
                  </a:moveTo>
                  <a:lnTo>
                    <a:pt x="1" y="29385"/>
                  </a:lnTo>
                  <a:lnTo>
                    <a:pt x="668" y="29385"/>
                  </a:lnTo>
                  <a:lnTo>
                    <a:pt x="2049" y="4108"/>
                  </a:lnTo>
                  <a:cubicBezTo>
                    <a:pt x="2132" y="2632"/>
                    <a:pt x="3346" y="1477"/>
                    <a:pt x="4811" y="1477"/>
                  </a:cubicBezTo>
                  <a:cubicBezTo>
                    <a:pt x="6287" y="1477"/>
                    <a:pt x="7490" y="2632"/>
                    <a:pt x="7573" y="4108"/>
                  </a:cubicBezTo>
                  <a:lnTo>
                    <a:pt x="8954" y="29385"/>
                  </a:lnTo>
                  <a:lnTo>
                    <a:pt x="9633" y="29385"/>
                  </a:lnTo>
                  <a:lnTo>
                    <a:pt x="7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57"/>
            <p:cNvSpPr/>
            <p:nvPr/>
          </p:nvSpPr>
          <p:spPr>
            <a:xfrm>
              <a:off x="2914050" y="1709875"/>
              <a:ext cx="1320125" cy="71750"/>
            </a:xfrm>
            <a:custGeom>
              <a:avLst/>
              <a:gdLst/>
              <a:ahLst/>
              <a:cxnLst/>
              <a:rect l="l" t="t" r="r" b="b"/>
              <a:pathLst>
                <a:path w="52805" h="2870" extrusionOk="0">
                  <a:moveTo>
                    <a:pt x="1548" y="0"/>
                  </a:moveTo>
                  <a:cubicBezTo>
                    <a:pt x="691" y="0"/>
                    <a:pt x="0" y="691"/>
                    <a:pt x="0" y="1548"/>
                  </a:cubicBezTo>
                  <a:lnTo>
                    <a:pt x="0" y="2869"/>
                  </a:lnTo>
                  <a:lnTo>
                    <a:pt x="52804" y="2869"/>
                  </a:lnTo>
                  <a:lnTo>
                    <a:pt x="52804" y="1548"/>
                  </a:lnTo>
                  <a:cubicBezTo>
                    <a:pt x="52804" y="691"/>
                    <a:pt x="52102" y="0"/>
                    <a:pt x="51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57"/>
            <p:cNvSpPr/>
            <p:nvPr/>
          </p:nvSpPr>
          <p:spPr>
            <a:xfrm>
              <a:off x="3581100" y="2362025"/>
              <a:ext cx="367625" cy="175825"/>
            </a:xfrm>
            <a:custGeom>
              <a:avLst/>
              <a:gdLst/>
              <a:ahLst/>
              <a:cxnLst/>
              <a:rect l="l" t="t" r="r" b="b"/>
              <a:pathLst>
                <a:path w="14705" h="7033" extrusionOk="0">
                  <a:moveTo>
                    <a:pt x="11811" y="1"/>
                  </a:moveTo>
                  <a:cubicBezTo>
                    <a:pt x="10216" y="834"/>
                    <a:pt x="8620" y="1667"/>
                    <a:pt x="7025" y="2513"/>
                  </a:cubicBezTo>
                  <a:lnTo>
                    <a:pt x="6989" y="2525"/>
                  </a:lnTo>
                  <a:cubicBezTo>
                    <a:pt x="6799" y="2620"/>
                    <a:pt x="6632" y="2751"/>
                    <a:pt x="6489" y="2906"/>
                  </a:cubicBezTo>
                  <a:cubicBezTo>
                    <a:pt x="6441" y="2894"/>
                    <a:pt x="6394" y="2882"/>
                    <a:pt x="6358" y="2870"/>
                  </a:cubicBezTo>
                  <a:cubicBezTo>
                    <a:pt x="5863" y="2718"/>
                    <a:pt x="4793" y="2523"/>
                    <a:pt x="4017" y="2523"/>
                  </a:cubicBezTo>
                  <a:cubicBezTo>
                    <a:pt x="3637" y="2523"/>
                    <a:pt x="3328" y="2570"/>
                    <a:pt x="3191" y="2691"/>
                  </a:cubicBezTo>
                  <a:cubicBezTo>
                    <a:pt x="2786" y="3072"/>
                    <a:pt x="4477" y="4096"/>
                    <a:pt x="4477" y="4096"/>
                  </a:cubicBezTo>
                  <a:cubicBezTo>
                    <a:pt x="4477" y="4096"/>
                    <a:pt x="0" y="5346"/>
                    <a:pt x="226" y="5656"/>
                  </a:cubicBezTo>
                  <a:cubicBezTo>
                    <a:pt x="453" y="5978"/>
                    <a:pt x="2655" y="6942"/>
                    <a:pt x="3060" y="6990"/>
                  </a:cubicBezTo>
                  <a:cubicBezTo>
                    <a:pt x="3328" y="7019"/>
                    <a:pt x="3635" y="7032"/>
                    <a:pt x="3965" y="7032"/>
                  </a:cubicBezTo>
                  <a:cubicBezTo>
                    <a:pt x="5867" y="7032"/>
                    <a:pt x="8513" y="6609"/>
                    <a:pt x="8513" y="6609"/>
                  </a:cubicBezTo>
                  <a:cubicBezTo>
                    <a:pt x="10597" y="6120"/>
                    <a:pt x="12656" y="5573"/>
                    <a:pt x="14704" y="4989"/>
                  </a:cubicBezTo>
                  <a:cubicBezTo>
                    <a:pt x="13680" y="3370"/>
                    <a:pt x="12704" y="1715"/>
                    <a:pt x="11811" y="1"/>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57"/>
            <p:cNvSpPr/>
            <p:nvPr/>
          </p:nvSpPr>
          <p:spPr>
            <a:xfrm>
              <a:off x="3807300" y="1258600"/>
              <a:ext cx="922400" cy="1314900"/>
            </a:xfrm>
            <a:custGeom>
              <a:avLst/>
              <a:gdLst/>
              <a:ahLst/>
              <a:cxnLst/>
              <a:rect l="l" t="t" r="r" b="b"/>
              <a:pathLst>
                <a:path w="36896" h="52596" extrusionOk="0">
                  <a:moveTo>
                    <a:pt x="13483" y="0"/>
                  </a:moveTo>
                  <a:cubicBezTo>
                    <a:pt x="13446" y="0"/>
                    <a:pt x="13409" y="1"/>
                    <a:pt x="13372" y="1"/>
                  </a:cubicBezTo>
                  <a:cubicBezTo>
                    <a:pt x="13372" y="1"/>
                    <a:pt x="19860" y="6371"/>
                    <a:pt x="20134" y="8419"/>
                  </a:cubicBezTo>
                  <a:cubicBezTo>
                    <a:pt x="20527" y="11324"/>
                    <a:pt x="19527" y="14205"/>
                    <a:pt x="17634" y="16348"/>
                  </a:cubicBezTo>
                  <a:cubicBezTo>
                    <a:pt x="19860" y="19051"/>
                    <a:pt x="25468" y="26266"/>
                    <a:pt x="24921" y="29445"/>
                  </a:cubicBezTo>
                  <a:cubicBezTo>
                    <a:pt x="24242" y="33398"/>
                    <a:pt x="1" y="45102"/>
                    <a:pt x="1" y="45102"/>
                  </a:cubicBezTo>
                  <a:cubicBezTo>
                    <a:pt x="1" y="45102"/>
                    <a:pt x="537" y="50960"/>
                    <a:pt x="2989" y="52460"/>
                  </a:cubicBezTo>
                  <a:cubicBezTo>
                    <a:pt x="3139" y="52552"/>
                    <a:pt x="3391" y="52596"/>
                    <a:pt x="3731" y="52596"/>
                  </a:cubicBezTo>
                  <a:cubicBezTo>
                    <a:pt x="8973" y="52596"/>
                    <a:pt x="35317" y="42086"/>
                    <a:pt x="36089" y="31219"/>
                  </a:cubicBezTo>
                  <a:cubicBezTo>
                    <a:pt x="36895" y="19676"/>
                    <a:pt x="23825" y="0"/>
                    <a:pt x="13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57"/>
            <p:cNvSpPr/>
            <p:nvPr/>
          </p:nvSpPr>
          <p:spPr>
            <a:xfrm>
              <a:off x="3784400" y="699325"/>
              <a:ext cx="351850" cy="431025"/>
            </a:xfrm>
            <a:custGeom>
              <a:avLst/>
              <a:gdLst/>
              <a:ahLst/>
              <a:cxnLst/>
              <a:rect l="l" t="t" r="r" b="b"/>
              <a:pathLst>
                <a:path w="14074" h="17241" extrusionOk="0">
                  <a:moveTo>
                    <a:pt x="6132" y="0"/>
                  </a:moveTo>
                  <a:cubicBezTo>
                    <a:pt x="4429" y="0"/>
                    <a:pt x="2905" y="679"/>
                    <a:pt x="1798" y="1798"/>
                  </a:cubicBezTo>
                  <a:cubicBezTo>
                    <a:pt x="679" y="2906"/>
                    <a:pt x="0" y="4441"/>
                    <a:pt x="0" y="6132"/>
                  </a:cubicBezTo>
                  <a:lnTo>
                    <a:pt x="0" y="11109"/>
                  </a:lnTo>
                  <a:cubicBezTo>
                    <a:pt x="0" y="11883"/>
                    <a:pt x="143" y="12621"/>
                    <a:pt x="405" y="13300"/>
                  </a:cubicBezTo>
                  <a:cubicBezTo>
                    <a:pt x="1286" y="15609"/>
                    <a:pt x="3512" y="17241"/>
                    <a:pt x="6132" y="17241"/>
                  </a:cubicBezTo>
                  <a:cubicBezTo>
                    <a:pt x="9192" y="17241"/>
                    <a:pt x="11728" y="15002"/>
                    <a:pt x="12180" y="12061"/>
                  </a:cubicBezTo>
                  <a:cubicBezTo>
                    <a:pt x="12978" y="11680"/>
                    <a:pt x="13704" y="10609"/>
                    <a:pt x="13859" y="9811"/>
                  </a:cubicBezTo>
                  <a:cubicBezTo>
                    <a:pt x="14073" y="8775"/>
                    <a:pt x="13407" y="7763"/>
                    <a:pt x="12371" y="7561"/>
                  </a:cubicBezTo>
                  <a:cubicBezTo>
                    <a:pt x="12335" y="7549"/>
                    <a:pt x="12299" y="7549"/>
                    <a:pt x="12264" y="7549"/>
                  </a:cubicBezTo>
                  <a:lnTo>
                    <a:pt x="12264" y="6132"/>
                  </a:lnTo>
                  <a:cubicBezTo>
                    <a:pt x="12264" y="2739"/>
                    <a:pt x="9513" y="0"/>
                    <a:pt x="6132" y="0"/>
                  </a:cubicBezTo>
                  <a:close/>
                </a:path>
              </a:pathLst>
            </a:custGeom>
            <a:solidFill>
              <a:srgbClr val="FF9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57"/>
            <p:cNvSpPr/>
            <p:nvPr/>
          </p:nvSpPr>
          <p:spPr>
            <a:xfrm>
              <a:off x="3727250" y="666550"/>
              <a:ext cx="422100" cy="373325"/>
            </a:xfrm>
            <a:custGeom>
              <a:avLst/>
              <a:gdLst/>
              <a:ahLst/>
              <a:cxnLst/>
              <a:rect l="l" t="t" r="r" b="b"/>
              <a:pathLst>
                <a:path w="16884" h="14933" extrusionOk="0">
                  <a:moveTo>
                    <a:pt x="8258" y="0"/>
                  </a:moveTo>
                  <a:cubicBezTo>
                    <a:pt x="7368" y="0"/>
                    <a:pt x="6408" y="207"/>
                    <a:pt x="5406" y="728"/>
                  </a:cubicBezTo>
                  <a:cubicBezTo>
                    <a:pt x="572" y="3252"/>
                    <a:pt x="0" y="7598"/>
                    <a:pt x="2274" y="10705"/>
                  </a:cubicBezTo>
                  <a:lnTo>
                    <a:pt x="2310" y="7134"/>
                  </a:lnTo>
                  <a:lnTo>
                    <a:pt x="11061" y="6002"/>
                  </a:lnTo>
                  <a:lnTo>
                    <a:pt x="11061" y="6002"/>
                  </a:lnTo>
                  <a:cubicBezTo>
                    <a:pt x="11061" y="6003"/>
                    <a:pt x="10990" y="9860"/>
                    <a:pt x="12085" y="11420"/>
                  </a:cubicBezTo>
                  <a:cubicBezTo>
                    <a:pt x="12085" y="11420"/>
                    <a:pt x="13002" y="10015"/>
                    <a:pt x="13930" y="9277"/>
                  </a:cubicBezTo>
                  <a:cubicBezTo>
                    <a:pt x="14160" y="9093"/>
                    <a:pt x="14437" y="8996"/>
                    <a:pt x="14713" y="8996"/>
                  </a:cubicBezTo>
                  <a:cubicBezTo>
                    <a:pt x="14938" y="8996"/>
                    <a:pt x="15162" y="9060"/>
                    <a:pt x="15359" y="9193"/>
                  </a:cubicBezTo>
                  <a:cubicBezTo>
                    <a:pt x="15728" y="9431"/>
                    <a:pt x="16097" y="9836"/>
                    <a:pt x="16133" y="10467"/>
                  </a:cubicBezTo>
                  <a:cubicBezTo>
                    <a:pt x="16204" y="11729"/>
                    <a:pt x="15526" y="12575"/>
                    <a:pt x="14430" y="13361"/>
                  </a:cubicBezTo>
                  <a:cubicBezTo>
                    <a:pt x="14430" y="13361"/>
                    <a:pt x="14299" y="14587"/>
                    <a:pt x="13990" y="14932"/>
                  </a:cubicBezTo>
                  <a:cubicBezTo>
                    <a:pt x="13990" y="14932"/>
                    <a:pt x="16883" y="13872"/>
                    <a:pt x="16812" y="10027"/>
                  </a:cubicBezTo>
                  <a:cubicBezTo>
                    <a:pt x="16752" y="6181"/>
                    <a:pt x="15859" y="4002"/>
                    <a:pt x="14061" y="3014"/>
                  </a:cubicBezTo>
                  <a:cubicBezTo>
                    <a:pt x="14061" y="3014"/>
                    <a:pt x="11661" y="0"/>
                    <a:pt x="8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8" name="Google Shape;1318;p57"/>
          <p:cNvGrpSpPr/>
          <p:nvPr/>
        </p:nvGrpSpPr>
        <p:grpSpPr>
          <a:xfrm flipH="1">
            <a:off x="3894782" y="631376"/>
            <a:ext cx="446222" cy="77476"/>
            <a:chOff x="6146875" y="1767300"/>
            <a:chExt cx="331025" cy="57475"/>
          </a:xfrm>
        </p:grpSpPr>
        <p:sp>
          <p:nvSpPr>
            <p:cNvPr id="1319" name="Google Shape;1319;p5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5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5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2"/>
          <p:cNvSpPr txBox="1">
            <a:spLocks noGrp="1"/>
          </p:cNvSpPr>
          <p:nvPr>
            <p:ph type="title"/>
          </p:nvPr>
        </p:nvSpPr>
        <p:spPr>
          <a:xfrm>
            <a:off x="764150" y="1506900"/>
            <a:ext cx="3184500" cy="18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Challenge Focused On</a:t>
            </a:r>
            <a:endParaRPr>
              <a:latin typeface="Verdana" panose="020B0604030504040204"/>
              <a:ea typeface="Verdana" panose="020B0604030504040204"/>
              <a:cs typeface="Verdana" panose="020B0604030504040204"/>
              <a:sym typeface="Verdana" panose="020B0604030504040204"/>
            </a:endParaRPr>
          </a:p>
        </p:txBody>
      </p:sp>
      <p:grpSp>
        <p:nvGrpSpPr>
          <p:cNvPr id="529" name="Google Shape;529;p32"/>
          <p:cNvGrpSpPr/>
          <p:nvPr/>
        </p:nvGrpSpPr>
        <p:grpSpPr>
          <a:xfrm flipH="1">
            <a:off x="2133289" y="1675893"/>
            <a:ext cx="446222" cy="77476"/>
            <a:chOff x="6146875" y="1767300"/>
            <a:chExt cx="331025" cy="57475"/>
          </a:xfrm>
        </p:grpSpPr>
        <p:sp>
          <p:nvSpPr>
            <p:cNvPr id="530" name="Google Shape;530;p32"/>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2"/>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2"/>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3" name="Google Shape;533;p32"/>
          <p:cNvGrpSpPr/>
          <p:nvPr/>
        </p:nvGrpSpPr>
        <p:grpSpPr>
          <a:xfrm>
            <a:off x="4601663" y="793737"/>
            <a:ext cx="3917839" cy="3556038"/>
            <a:chOff x="1156375" y="351650"/>
            <a:chExt cx="5308725" cy="4999350"/>
          </a:xfrm>
        </p:grpSpPr>
        <p:sp>
          <p:nvSpPr>
            <p:cNvPr id="534" name="Google Shape;534;p32"/>
            <p:cNvSpPr/>
            <p:nvPr/>
          </p:nvSpPr>
          <p:spPr>
            <a:xfrm>
              <a:off x="1388250" y="4883175"/>
              <a:ext cx="5012275" cy="415250"/>
            </a:xfrm>
            <a:custGeom>
              <a:avLst/>
              <a:gdLst/>
              <a:ahLst/>
              <a:cxnLst/>
              <a:rect l="l" t="t" r="r" b="b"/>
              <a:pathLst>
                <a:path w="200491" h="16610" extrusionOk="0">
                  <a:moveTo>
                    <a:pt x="100251" y="0"/>
                  </a:moveTo>
                  <a:cubicBezTo>
                    <a:pt x="73665" y="0"/>
                    <a:pt x="48162" y="869"/>
                    <a:pt x="29362" y="2429"/>
                  </a:cubicBezTo>
                  <a:cubicBezTo>
                    <a:pt x="10562" y="3989"/>
                    <a:pt x="1" y="6096"/>
                    <a:pt x="1" y="8299"/>
                  </a:cubicBezTo>
                  <a:cubicBezTo>
                    <a:pt x="1" y="10514"/>
                    <a:pt x="10562" y="12621"/>
                    <a:pt x="29362" y="14181"/>
                  </a:cubicBezTo>
                  <a:cubicBezTo>
                    <a:pt x="48162" y="15740"/>
                    <a:pt x="73665" y="16610"/>
                    <a:pt x="100251" y="16610"/>
                  </a:cubicBezTo>
                  <a:cubicBezTo>
                    <a:pt x="126838" y="16610"/>
                    <a:pt x="152329" y="15740"/>
                    <a:pt x="171129" y="14181"/>
                  </a:cubicBezTo>
                  <a:cubicBezTo>
                    <a:pt x="189929" y="12621"/>
                    <a:pt x="200490" y="10514"/>
                    <a:pt x="200490" y="8299"/>
                  </a:cubicBezTo>
                  <a:cubicBezTo>
                    <a:pt x="200490" y="6096"/>
                    <a:pt x="189929" y="3989"/>
                    <a:pt x="171129" y="2429"/>
                  </a:cubicBezTo>
                  <a:cubicBezTo>
                    <a:pt x="152329" y="869"/>
                    <a:pt x="126838" y="0"/>
                    <a:pt x="100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2"/>
            <p:cNvSpPr/>
            <p:nvPr/>
          </p:nvSpPr>
          <p:spPr>
            <a:xfrm>
              <a:off x="1156375" y="544550"/>
              <a:ext cx="3060825" cy="3061100"/>
            </a:xfrm>
            <a:custGeom>
              <a:avLst/>
              <a:gdLst/>
              <a:ahLst/>
              <a:cxnLst/>
              <a:rect l="l" t="t" r="r" b="b"/>
              <a:pathLst>
                <a:path w="122433" h="122444" extrusionOk="0">
                  <a:moveTo>
                    <a:pt x="61223" y="0"/>
                  </a:moveTo>
                  <a:cubicBezTo>
                    <a:pt x="44983" y="0"/>
                    <a:pt x="29409" y="6453"/>
                    <a:pt x="17932" y="17931"/>
                  </a:cubicBezTo>
                  <a:cubicBezTo>
                    <a:pt x="6454" y="29420"/>
                    <a:pt x="1" y="44982"/>
                    <a:pt x="1" y="61222"/>
                  </a:cubicBezTo>
                  <a:cubicBezTo>
                    <a:pt x="1" y="77462"/>
                    <a:pt x="6454" y="93024"/>
                    <a:pt x="17932" y="104513"/>
                  </a:cubicBezTo>
                  <a:cubicBezTo>
                    <a:pt x="29409" y="115991"/>
                    <a:pt x="44983" y="122444"/>
                    <a:pt x="61223" y="122444"/>
                  </a:cubicBezTo>
                  <a:cubicBezTo>
                    <a:pt x="77451" y="122444"/>
                    <a:pt x="93024" y="115991"/>
                    <a:pt x="104502" y="104513"/>
                  </a:cubicBezTo>
                  <a:cubicBezTo>
                    <a:pt x="115980" y="93024"/>
                    <a:pt x="122433" y="77462"/>
                    <a:pt x="122433" y="61222"/>
                  </a:cubicBezTo>
                  <a:cubicBezTo>
                    <a:pt x="122433" y="44982"/>
                    <a:pt x="115980" y="29420"/>
                    <a:pt x="104502" y="17931"/>
                  </a:cubicBezTo>
                  <a:cubicBezTo>
                    <a:pt x="93024" y="6453"/>
                    <a:pt x="77451" y="0"/>
                    <a:pt x="61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2"/>
            <p:cNvSpPr/>
            <p:nvPr/>
          </p:nvSpPr>
          <p:spPr>
            <a:xfrm>
              <a:off x="4768750" y="2649275"/>
              <a:ext cx="1673425" cy="1673425"/>
            </a:xfrm>
            <a:custGeom>
              <a:avLst/>
              <a:gdLst/>
              <a:ahLst/>
              <a:cxnLst/>
              <a:rect l="l" t="t" r="r" b="b"/>
              <a:pathLst>
                <a:path w="66937" h="66937" extrusionOk="0">
                  <a:moveTo>
                    <a:pt x="33469" y="0"/>
                  </a:moveTo>
                  <a:cubicBezTo>
                    <a:pt x="14990" y="0"/>
                    <a:pt x="0" y="14978"/>
                    <a:pt x="0" y="33469"/>
                  </a:cubicBezTo>
                  <a:cubicBezTo>
                    <a:pt x="0" y="51947"/>
                    <a:pt x="14990" y="66937"/>
                    <a:pt x="33469" y="66937"/>
                  </a:cubicBezTo>
                  <a:cubicBezTo>
                    <a:pt x="51959" y="66937"/>
                    <a:pt x="66937" y="51947"/>
                    <a:pt x="66937" y="33469"/>
                  </a:cubicBezTo>
                  <a:cubicBezTo>
                    <a:pt x="66937" y="14978"/>
                    <a:pt x="51959" y="0"/>
                    <a:pt x="33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2"/>
            <p:cNvSpPr/>
            <p:nvPr/>
          </p:nvSpPr>
          <p:spPr>
            <a:xfrm>
              <a:off x="1398550" y="2320500"/>
              <a:ext cx="1124700" cy="1165275"/>
            </a:xfrm>
            <a:custGeom>
              <a:avLst/>
              <a:gdLst/>
              <a:ahLst/>
              <a:cxnLst/>
              <a:rect l="l" t="t" r="r" b="b"/>
              <a:pathLst>
                <a:path w="44988" h="46611" extrusionOk="0">
                  <a:moveTo>
                    <a:pt x="3413" y="0"/>
                  </a:moveTo>
                  <a:cubicBezTo>
                    <a:pt x="1564" y="0"/>
                    <a:pt x="1" y="1585"/>
                    <a:pt x="327" y="4829"/>
                  </a:cubicBezTo>
                  <a:cubicBezTo>
                    <a:pt x="791" y="9579"/>
                    <a:pt x="4899" y="14711"/>
                    <a:pt x="9090" y="18699"/>
                  </a:cubicBezTo>
                  <a:cubicBezTo>
                    <a:pt x="8816" y="18664"/>
                    <a:pt x="8542" y="18640"/>
                    <a:pt x="8268" y="18640"/>
                  </a:cubicBezTo>
                  <a:cubicBezTo>
                    <a:pt x="8263" y="18640"/>
                    <a:pt x="8257" y="18640"/>
                    <a:pt x="8252" y="18640"/>
                  </a:cubicBezTo>
                  <a:cubicBezTo>
                    <a:pt x="5773" y="18640"/>
                    <a:pt x="4187" y="21300"/>
                    <a:pt x="5387" y="23462"/>
                  </a:cubicBezTo>
                  <a:cubicBezTo>
                    <a:pt x="8352" y="28736"/>
                    <a:pt x="14043" y="32392"/>
                    <a:pt x="19377" y="35594"/>
                  </a:cubicBezTo>
                  <a:cubicBezTo>
                    <a:pt x="19165" y="35503"/>
                    <a:pt x="18949" y="35462"/>
                    <a:pt x="18733" y="35462"/>
                  </a:cubicBezTo>
                  <a:cubicBezTo>
                    <a:pt x="17570" y="35462"/>
                    <a:pt x="16452" y="36684"/>
                    <a:pt x="16412" y="37940"/>
                  </a:cubicBezTo>
                  <a:cubicBezTo>
                    <a:pt x="16365" y="39428"/>
                    <a:pt x="17186" y="40881"/>
                    <a:pt x="18329" y="41821"/>
                  </a:cubicBezTo>
                  <a:cubicBezTo>
                    <a:pt x="22037" y="44915"/>
                    <a:pt x="28580" y="46610"/>
                    <a:pt x="34635" y="46610"/>
                  </a:cubicBezTo>
                  <a:cubicBezTo>
                    <a:pt x="36921" y="46610"/>
                    <a:pt x="39138" y="46369"/>
                    <a:pt x="41106" y="45869"/>
                  </a:cubicBezTo>
                  <a:cubicBezTo>
                    <a:pt x="44844" y="44917"/>
                    <a:pt x="44987" y="44917"/>
                    <a:pt x="44273" y="41178"/>
                  </a:cubicBezTo>
                  <a:cubicBezTo>
                    <a:pt x="43749" y="38404"/>
                    <a:pt x="43142" y="35642"/>
                    <a:pt x="42404" y="32915"/>
                  </a:cubicBezTo>
                  <a:cubicBezTo>
                    <a:pt x="41022" y="27718"/>
                    <a:pt x="36851" y="14700"/>
                    <a:pt x="32277" y="14700"/>
                  </a:cubicBezTo>
                  <a:cubicBezTo>
                    <a:pt x="32042" y="14700"/>
                    <a:pt x="31806" y="14734"/>
                    <a:pt x="31569" y="14806"/>
                  </a:cubicBezTo>
                  <a:cubicBezTo>
                    <a:pt x="29283" y="15497"/>
                    <a:pt x="29819" y="19104"/>
                    <a:pt x="28985" y="20592"/>
                  </a:cubicBezTo>
                  <a:cubicBezTo>
                    <a:pt x="24663" y="15187"/>
                    <a:pt x="26568" y="6805"/>
                    <a:pt x="21746" y="1840"/>
                  </a:cubicBezTo>
                  <a:cubicBezTo>
                    <a:pt x="20898" y="956"/>
                    <a:pt x="19840" y="155"/>
                    <a:pt x="18584" y="155"/>
                  </a:cubicBezTo>
                  <a:cubicBezTo>
                    <a:pt x="18200" y="155"/>
                    <a:pt x="17797" y="230"/>
                    <a:pt x="17377" y="400"/>
                  </a:cubicBezTo>
                  <a:cubicBezTo>
                    <a:pt x="16210" y="864"/>
                    <a:pt x="15365" y="1888"/>
                    <a:pt x="14972" y="3078"/>
                  </a:cubicBezTo>
                  <a:cubicBezTo>
                    <a:pt x="14281" y="5210"/>
                    <a:pt x="14900" y="7436"/>
                    <a:pt x="15519" y="9544"/>
                  </a:cubicBezTo>
                  <a:cubicBezTo>
                    <a:pt x="13495" y="7019"/>
                    <a:pt x="11447" y="4471"/>
                    <a:pt x="8864" y="2519"/>
                  </a:cubicBezTo>
                  <a:cubicBezTo>
                    <a:pt x="7566" y="1543"/>
                    <a:pt x="6101" y="721"/>
                    <a:pt x="4566" y="197"/>
                  </a:cubicBezTo>
                  <a:cubicBezTo>
                    <a:pt x="4178" y="66"/>
                    <a:pt x="3790" y="0"/>
                    <a:pt x="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2"/>
            <p:cNvSpPr/>
            <p:nvPr/>
          </p:nvSpPr>
          <p:spPr>
            <a:xfrm>
              <a:off x="1532350" y="2454425"/>
              <a:ext cx="867600" cy="929800"/>
            </a:xfrm>
            <a:custGeom>
              <a:avLst/>
              <a:gdLst/>
              <a:ahLst/>
              <a:cxnLst/>
              <a:rect l="l" t="t" r="r" b="b"/>
              <a:pathLst>
                <a:path w="34704" h="37192" extrusionOk="0">
                  <a:moveTo>
                    <a:pt x="417" y="0"/>
                  </a:moveTo>
                  <a:cubicBezTo>
                    <a:pt x="200" y="0"/>
                    <a:pt x="1" y="291"/>
                    <a:pt x="190" y="507"/>
                  </a:cubicBezTo>
                  <a:cubicBezTo>
                    <a:pt x="10798" y="13319"/>
                    <a:pt x="22121" y="25534"/>
                    <a:pt x="34063" y="37107"/>
                  </a:cubicBezTo>
                  <a:cubicBezTo>
                    <a:pt x="34126" y="37167"/>
                    <a:pt x="34196" y="37192"/>
                    <a:pt x="34264" y="37192"/>
                  </a:cubicBezTo>
                  <a:cubicBezTo>
                    <a:pt x="34496" y="37192"/>
                    <a:pt x="34703" y="36905"/>
                    <a:pt x="34492" y="36702"/>
                  </a:cubicBezTo>
                  <a:cubicBezTo>
                    <a:pt x="22550" y="25130"/>
                    <a:pt x="11239" y="12914"/>
                    <a:pt x="619" y="103"/>
                  </a:cubicBezTo>
                  <a:cubicBezTo>
                    <a:pt x="558" y="30"/>
                    <a:pt x="486" y="0"/>
                    <a:pt x="4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2"/>
            <p:cNvSpPr/>
            <p:nvPr/>
          </p:nvSpPr>
          <p:spPr>
            <a:xfrm>
              <a:off x="1625450" y="2887225"/>
              <a:ext cx="376200" cy="91825"/>
            </a:xfrm>
            <a:custGeom>
              <a:avLst/>
              <a:gdLst/>
              <a:ahLst/>
              <a:cxnLst/>
              <a:rect l="l" t="t" r="r" b="b"/>
              <a:pathLst>
                <a:path w="15048" h="3673" extrusionOk="0">
                  <a:moveTo>
                    <a:pt x="462" y="1"/>
                  </a:moveTo>
                  <a:cubicBezTo>
                    <a:pt x="137" y="1"/>
                    <a:pt x="0" y="500"/>
                    <a:pt x="347" y="579"/>
                  </a:cubicBezTo>
                  <a:cubicBezTo>
                    <a:pt x="5086" y="1555"/>
                    <a:pt x="9813" y="2591"/>
                    <a:pt x="14540" y="3662"/>
                  </a:cubicBezTo>
                  <a:cubicBezTo>
                    <a:pt x="14568" y="3670"/>
                    <a:pt x="14595" y="3673"/>
                    <a:pt x="14621" y="3673"/>
                  </a:cubicBezTo>
                  <a:cubicBezTo>
                    <a:pt x="14931" y="3673"/>
                    <a:pt x="15047" y="3180"/>
                    <a:pt x="14706" y="3103"/>
                  </a:cubicBezTo>
                  <a:cubicBezTo>
                    <a:pt x="9991" y="2019"/>
                    <a:pt x="5265" y="995"/>
                    <a:pt x="526" y="7"/>
                  </a:cubicBezTo>
                  <a:cubicBezTo>
                    <a:pt x="504" y="3"/>
                    <a:pt x="48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2"/>
            <p:cNvSpPr/>
            <p:nvPr/>
          </p:nvSpPr>
          <p:spPr>
            <a:xfrm>
              <a:off x="1859450" y="2503950"/>
              <a:ext cx="35450" cy="362925"/>
            </a:xfrm>
            <a:custGeom>
              <a:avLst/>
              <a:gdLst/>
              <a:ahLst/>
              <a:cxnLst/>
              <a:rect l="l" t="t" r="r" b="b"/>
              <a:pathLst>
                <a:path w="1418" h="14517" extrusionOk="0">
                  <a:moveTo>
                    <a:pt x="420" y="1"/>
                  </a:moveTo>
                  <a:cubicBezTo>
                    <a:pt x="203" y="1"/>
                    <a:pt x="1" y="289"/>
                    <a:pt x="191" y="515"/>
                  </a:cubicBezTo>
                  <a:cubicBezTo>
                    <a:pt x="227" y="562"/>
                    <a:pt x="298" y="1777"/>
                    <a:pt x="322" y="2146"/>
                  </a:cubicBezTo>
                  <a:cubicBezTo>
                    <a:pt x="417" y="3396"/>
                    <a:pt x="489" y="4634"/>
                    <a:pt x="548" y="5885"/>
                  </a:cubicBezTo>
                  <a:cubicBezTo>
                    <a:pt x="691" y="8659"/>
                    <a:pt x="798" y="11433"/>
                    <a:pt x="822" y="14219"/>
                  </a:cubicBezTo>
                  <a:cubicBezTo>
                    <a:pt x="828" y="14415"/>
                    <a:pt x="986" y="14517"/>
                    <a:pt x="1138" y="14517"/>
                  </a:cubicBezTo>
                  <a:cubicBezTo>
                    <a:pt x="1280" y="14517"/>
                    <a:pt x="1417" y="14427"/>
                    <a:pt x="1417" y="14243"/>
                  </a:cubicBezTo>
                  <a:cubicBezTo>
                    <a:pt x="1381" y="11159"/>
                    <a:pt x="1262" y="8075"/>
                    <a:pt x="1096" y="4992"/>
                  </a:cubicBezTo>
                  <a:cubicBezTo>
                    <a:pt x="1036" y="3813"/>
                    <a:pt x="965" y="2634"/>
                    <a:pt x="858" y="1467"/>
                  </a:cubicBezTo>
                  <a:cubicBezTo>
                    <a:pt x="822" y="1074"/>
                    <a:pt x="881" y="420"/>
                    <a:pt x="619" y="98"/>
                  </a:cubicBezTo>
                  <a:cubicBezTo>
                    <a:pt x="559" y="29"/>
                    <a:pt x="489" y="1"/>
                    <a:pt x="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2"/>
            <p:cNvSpPr/>
            <p:nvPr/>
          </p:nvSpPr>
          <p:spPr>
            <a:xfrm>
              <a:off x="1986450" y="3319250"/>
              <a:ext cx="364425" cy="42200"/>
            </a:xfrm>
            <a:custGeom>
              <a:avLst/>
              <a:gdLst/>
              <a:ahLst/>
              <a:cxnLst/>
              <a:rect l="l" t="t" r="r" b="b"/>
              <a:pathLst>
                <a:path w="14577" h="1688" extrusionOk="0">
                  <a:moveTo>
                    <a:pt x="417" y="1"/>
                  </a:moveTo>
                  <a:cubicBezTo>
                    <a:pt x="121" y="1"/>
                    <a:pt x="0" y="486"/>
                    <a:pt x="338" y="574"/>
                  </a:cubicBezTo>
                  <a:cubicBezTo>
                    <a:pt x="2917" y="1316"/>
                    <a:pt x="5553" y="1687"/>
                    <a:pt x="8194" y="1687"/>
                  </a:cubicBezTo>
                  <a:cubicBezTo>
                    <a:pt x="10212" y="1687"/>
                    <a:pt x="12232" y="1471"/>
                    <a:pt x="14232" y="1038"/>
                  </a:cubicBezTo>
                  <a:cubicBezTo>
                    <a:pt x="14577" y="960"/>
                    <a:pt x="14486" y="446"/>
                    <a:pt x="14172" y="446"/>
                  </a:cubicBezTo>
                  <a:cubicBezTo>
                    <a:pt x="14149" y="446"/>
                    <a:pt x="14126" y="449"/>
                    <a:pt x="14101" y="454"/>
                  </a:cubicBezTo>
                  <a:cubicBezTo>
                    <a:pt x="12127" y="879"/>
                    <a:pt x="10140" y="1092"/>
                    <a:pt x="8157" y="1092"/>
                  </a:cubicBezTo>
                  <a:cubicBezTo>
                    <a:pt x="5584" y="1092"/>
                    <a:pt x="3020" y="734"/>
                    <a:pt x="504" y="14"/>
                  </a:cubicBezTo>
                  <a:cubicBezTo>
                    <a:pt x="474" y="5"/>
                    <a:pt x="445" y="1"/>
                    <a:pt x="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2"/>
            <p:cNvSpPr/>
            <p:nvPr/>
          </p:nvSpPr>
          <p:spPr>
            <a:xfrm>
              <a:off x="2224275" y="2885475"/>
              <a:ext cx="48950" cy="369550"/>
            </a:xfrm>
            <a:custGeom>
              <a:avLst/>
              <a:gdLst/>
              <a:ahLst/>
              <a:cxnLst/>
              <a:rect l="l" t="t" r="r" b="b"/>
              <a:pathLst>
                <a:path w="1958" h="14782" extrusionOk="0">
                  <a:moveTo>
                    <a:pt x="360" y="1"/>
                  </a:moveTo>
                  <a:cubicBezTo>
                    <a:pt x="191" y="1"/>
                    <a:pt x="0" y="139"/>
                    <a:pt x="28" y="363"/>
                  </a:cubicBezTo>
                  <a:cubicBezTo>
                    <a:pt x="493" y="5054"/>
                    <a:pt x="1362" y="9757"/>
                    <a:pt x="1052" y="14484"/>
                  </a:cubicBezTo>
                  <a:cubicBezTo>
                    <a:pt x="1040" y="14680"/>
                    <a:pt x="1192" y="14782"/>
                    <a:pt x="1346" y="14782"/>
                  </a:cubicBezTo>
                  <a:cubicBezTo>
                    <a:pt x="1490" y="14782"/>
                    <a:pt x="1636" y="14692"/>
                    <a:pt x="1647" y="14507"/>
                  </a:cubicBezTo>
                  <a:cubicBezTo>
                    <a:pt x="1957" y="9733"/>
                    <a:pt x="1076" y="4959"/>
                    <a:pt x="600" y="220"/>
                  </a:cubicBezTo>
                  <a:cubicBezTo>
                    <a:pt x="585" y="68"/>
                    <a:pt x="478" y="1"/>
                    <a:pt x="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2"/>
            <p:cNvSpPr/>
            <p:nvPr/>
          </p:nvSpPr>
          <p:spPr>
            <a:xfrm>
              <a:off x="5292325" y="3485925"/>
              <a:ext cx="1121575" cy="1272825"/>
            </a:xfrm>
            <a:custGeom>
              <a:avLst/>
              <a:gdLst/>
              <a:ahLst/>
              <a:cxnLst/>
              <a:rect l="l" t="t" r="r" b="b"/>
              <a:pathLst>
                <a:path w="44863" h="50913" extrusionOk="0">
                  <a:moveTo>
                    <a:pt x="38334" y="0"/>
                  </a:moveTo>
                  <a:cubicBezTo>
                    <a:pt x="37754" y="0"/>
                    <a:pt x="37104" y="94"/>
                    <a:pt x="36386" y="300"/>
                  </a:cubicBezTo>
                  <a:cubicBezTo>
                    <a:pt x="31802" y="1622"/>
                    <a:pt x="27492" y="6587"/>
                    <a:pt x="24325" y="11432"/>
                  </a:cubicBezTo>
                  <a:cubicBezTo>
                    <a:pt x="24313" y="11159"/>
                    <a:pt x="24289" y="10885"/>
                    <a:pt x="24241" y="10611"/>
                  </a:cubicBezTo>
                  <a:cubicBezTo>
                    <a:pt x="23942" y="8954"/>
                    <a:pt x="22502" y="7917"/>
                    <a:pt x="21012" y="7917"/>
                  </a:cubicBezTo>
                  <a:cubicBezTo>
                    <a:pt x="20307" y="7917"/>
                    <a:pt x="19591" y="8150"/>
                    <a:pt x="18979" y="8658"/>
                  </a:cubicBezTo>
                  <a:cubicBezTo>
                    <a:pt x="14323" y="12516"/>
                    <a:pt x="11764" y="18779"/>
                    <a:pt x="9573" y="24613"/>
                  </a:cubicBezTo>
                  <a:cubicBezTo>
                    <a:pt x="9881" y="23269"/>
                    <a:pt x="8448" y="22089"/>
                    <a:pt x="7062" y="22089"/>
                  </a:cubicBezTo>
                  <a:cubicBezTo>
                    <a:pt x="6950" y="22089"/>
                    <a:pt x="6838" y="22096"/>
                    <a:pt x="6727" y="22112"/>
                  </a:cubicBezTo>
                  <a:cubicBezTo>
                    <a:pt x="5263" y="22327"/>
                    <a:pt x="3989" y="23410"/>
                    <a:pt x="3251" y="24696"/>
                  </a:cubicBezTo>
                  <a:cubicBezTo>
                    <a:pt x="0" y="30494"/>
                    <a:pt x="310" y="41103"/>
                    <a:pt x="3405" y="47830"/>
                  </a:cubicBezTo>
                  <a:cubicBezTo>
                    <a:pt x="4417" y="50041"/>
                    <a:pt x="4802" y="50912"/>
                    <a:pt x="5833" y="50912"/>
                  </a:cubicBezTo>
                  <a:cubicBezTo>
                    <a:pt x="6440" y="50912"/>
                    <a:pt x="7271" y="50611"/>
                    <a:pt x="8585" y="50104"/>
                  </a:cubicBezTo>
                  <a:cubicBezTo>
                    <a:pt x="11216" y="49080"/>
                    <a:pt x="13823" y="47985"/>
                    <a:pt x="16371" y="46770"/>
                  </a:cubicBezTo>
                  <a:cubicBezTo>
                    <a:pt x="21491" y="44353"/>
                    <a:pt x="34540" y="37340"/>
                    <a:pt x="32218" y="32840"/>
                  </a:cubicBezTo>
                  <a:cubicBezTo>
                    <a:pt x="31599" y="31642"/>
                    <a:pt x="30231" y="31498"/>
                    <a:pt x="28865" y="31498"/>
                  </a:cubicBezTo>
                  <a:cubicBezTo>
                    <a:pt x="28432" y="31498"/>
                    <a:pt x="28000" y="31512"/>
                    <a:pt x="27592" y="31512"/>
                  </a:cubicBezTo>
                  <a:cubicBezTo>
                    <a:pt x="27010" y="31512"/>
                    <a:pt x="26477" y="31483"/>
                    <a:pt x="26063" y="31340"/>
                  </a:cubicBezTo>
                  <a:cubicBezTo>
                    <a:pt x="30599" y="26113"/>
                    <a:pt x="39184" y="26470"/>
                    <a:pt x="43208" y="20838"/>
                  </a:cubicBezTo>
                  <a:cubicBezTo>
                    <a:pt x="44137" y="19529"/>
                    <a:pt x="44863" y="17909"/>
                    <a:pt x="43827" y="16266"/>
                  </a:cubicBezTo>
                  <a:cubicBezTo>
                    <a:pt x="43160" y="15207"/>
                    <a:pt x="41993" y="14564"/>
                    <a:pt x="40755" y="14397"/>
                  </a:cubicBezTo>
                  <a:cubicBezTo>
                    <a:pt x="40486" y="14361"/>
                    <a:pt x="40218" y="14344"/>
                    <a:pt x="39953" y="14344"/>
                  </a:cubicBezTo>
                  <a:cubicBezTo>
                    <a:pt x="38029" y="14344"/>
                    <a:pt x="36219" y="15231"/>
                    <a:pt x="34493" y="16100"/>
                  </a:cubicBezTo>
                  <a:cubicBezTo>
                    <a:pt x="36612" y="13659"/>
                    <a:pt x="38755" y="11182"/>
                    <a:pt x="40196" y="8289"/>
                  </a:cubicBezTo>
                  <a:cubicBezTo>
                    <a:pt x="40922" y="6837"/>
                    <a:pt x="41470" y="5241"/>
                    <a:pt x="41708" y="3634"/>
                  </a:cubicBezTo>
                  <a:cubicBezTo>
                    <a:pt x="41997" y="1696"/>
                    <a:pt x="40803" y="0"/>
                    <a:pt x="38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2"/>
            <p:cNvSpPr/>
            <p:nvPr/>
          </p:nvSpPr>
          <p:spPr>
            <a:xfrm>
              <a:off x="5449500" y="3623625"/>
              <a:ext cx="766950" cy="1013050"/>
            </a:xfrm>
            <a:custGeom>
              <a:avLst/>
              <a:gdLst/>
              <a:ahLst/>
              <a:cxnLst/>
              <a:rect l="l" t="t" r="r" b="b"/>
              <a:pathLst>
                <a:path w="30678" h="40522" extrusionOk="0">
                  <a:moveTo>
                    <a:pt x="30250" y="0"/>
                  </a:moveTo>
                  <a:cubicBezTo>
                    <a:pt x="30167" y="0"/>
                    <a:pt x="30083" y="34"/>
                    <a:pt x="30015" y="114"/>
                  </a:cubicBezTo>
                  <a:cubicBezTo>
                    <a:pt x="19347" y="12866"/>
                    <a:pt x="9370" y="26201"/>
                    <a:pt x="154" y="40048"/>
                  </a:cubicBezTo>
                  <a:cubicBezTo>
                    <a:pt x="1" y="40278"/>
                    <a:pt x="202" y="40521"/>
                    <a:pt x="408" y="40521"/>
                  </a:cubicBezTo>
                  <a:cubicBezTo>
                    <a:pt x="489" y="40521"/>
                    <a:pt x="570" y="40484"/>
                    <a:pt x="631" y="40393"/>
                  </a:cubicBezTo>
                  <a:cubicBezTo>
                    <a:pt x="9858" y="26546"/>
                    <a:pt x="19824" y="13223"/>
                    <a:pt x="30503" y="460"/>
                  </a:cubicBezTo>
                  <a:cubicBezTo>
                    <a:pt x="30677" y="242"/>
                    <a:pt x="30471" y="0"/>
                    <a:pt x="30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2"/>
            <p:cNvSpPr/>
            <p:nvPr/>
          </p:nvSpPr>
          <p:spPr>
            <a:xfrm>
              <a:off x="5778225" y="3794250"/>
              <a:ext cx="26850" cy="377025"/>
            </a:xfrm>
            <a:custGeom>
              <a:avLst/>
              <a:gdLst/>
              <a:ahLst/>
              <a:cxnLst/>
              <a:rect l="l" t="t" r="r" b="b"/>
              <a:pathLst>
                <a:path w="1074" h="15081" extrusionOk="0">
                  <a:moveTo>
                    <a:pt x="746" y="1"/>
                  </a:moveTo>
                  <a:cubicBezTo>
                    <a:pt x="613" y="1"/>
                    <a:pt x="489" y="80"/>
                    <a:pt x="483" y="254"/>
                  </a:cubicBezTo>
                  <a:cubicBezTo>
                    <a:pt x="376" y="5088"/>
                    <a:pt x="209" y="9922"/>
                    <a:pt x="7" y="14756"/>
                  </a:cubicBezTo>
                  <a:cubicBezTo>
                    <a:pt x="1" y="14964"/>
                    <a:pt x="172" y="15080"/>
                    <a:pt x="332" y="15080"/>
                  </a:cubicBezTo>
                  <a:cubicBezTo>
                    <a:pt x="466" y="15080"/>
                    <a:pt x="592" y="15000"/>
                    <a:pt x="602" y="14828"/>
                  </a:cubicBezTo>
                  <a:cubicBezTo>
                    <a:pt x="805" y="9994"/>
                    <a:pt x="960" y="5160"/>
                    <a:pt x="1067" y="314"/>
                  </a:cubicBezTo>
                  <a:cubicBezTo>
                    <a:pt x="1073" y="113"/>
                    <a:pt x="904"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2"/>
            <p:cNvSpPr/>
            <p:nvPr/>
          </p:nvSpPr>
          <p:spPr>
            <a:xfrm>
              <a:off x="5867625" y="3954300"/>
              <a:ext cx="359225" cy="95325"/>
            </a:xfrm>
            <a:custGeom>
              <a:avLst/>
              <a:gdLst/>
              <a:ahLst/>
              <a:cxnLst/>
              <a:rect l="l" t="t" r="r" b="b"/>
              <a:pathLst>
                <a:path w="14369" h="3813" extrusionOk="0">
                  <a:moveTo>
                    <a:pt x="13941" y="1"/>
                  </a:moveTo>
                  <a:cubicBezTo>
                    <a:pt x="13859" y="1"/>
                    <a:pt x="13775" y="34"/>
                    <a:pt x="13707" y="115"/>
                  </a:cubicBezTo>
                  <a:cubicBezTo>
                    <a:pt x="13671" y="163"/>
                    <a:pt x="12481" y="448"/>
                    <a:pt x="12123" y="544"/>
                  </a:cubicBezTo>
                  <a:cubicBezTo>
                    <a:pt x="10921" y="865"/>
                    <a:pt x="9707" y="1151"/>
                    <a:pt x="8492" y="1437"/>
                  </a:cubicBezTo>
                  <a:cubicBezTo>
                    <a:pt x="5789" y="2080"/>
                    <a:pt x="3075" y="2687"/>
                    <a:pt x="348" y="3211"/>
                  </a:cubicBezTo>
                  <a:cubicBezTo>
                    <a:pt x="0" y="3289"/>
                    <a:pt x="54" y="3812"/>
                    <a:pt x="371" y="3812"/>
                  </a:cubicBezTo>
                  <a:cubicBezTo>
                    <a:pt x="390" y="3812"/>
                    <a:pt x="410" y="3810"/>
                    <a:pt x="432" y="3806"/>
                  </a:cubicBezTo>
                  <a:cubicBezTo>
                    <a:pt x="3468" y="3211"/>
                    <a:pt x="6468" y="2532"/>
                    <a:pt x="9468" y="1818"/>
                  </a:cubicBezTo>
                  <a:cubicBezTo>
                    <a:pt x="10611" y="1544"/>
                    <a:pt x="11766" y="1258"/>
                    <a:pt x="12897" y="948"/>
                  </a:cubicBezTo>
                  <a:cubicBezTo>
                    <a:pt x="13266" y="841"/>
                    <a:pt x="13921" y="782"/>
                    <a:pt x="14195" y="460"/>
                  </a:cubicBezTo>
                  <a:cubicBezTo>
                    <a:pt x="14369" y="243"/>
                    <a:pt x="14163" y="1"/>
                    <a:pt x="13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2"/>
            <p:cNvSpPr/>
            <p:nvPr/>
          </p:nvSpPr>
          <p:spPr>
            <a:xfrm>
              <a:off x="5419125" y="4227075"/>
              <a:ext cx="79050" cy="354350"/>
            </a:xfrm>
            <a:custGeom>
              <a:avLst/>
              <a:gdLst/>
              <a:ahLst/>
              <a:cxnLst/>
              <a:rect l="l" t="t" r="r" b="b"/>
              <a:pathLst>
                <a:path w="3162" h="14174" extrusionOk="0">
                  <a:moveTo>
                    <a:pt x="740" y="1"/>
                  </a:moveTo>
                  <a:cubicBezTo>
                    <a:pt x="606" y="1"/>
                    <a:pt x="474" y="80"/>
                    <a:pt x="453" y="253"/>
                  </a:cubicBezTo>
                  <a:cubicBezTo>
                    <a:pt x="0" y="4956"/>
                    <a:pt x="703" y="9635"/>
                    <a:pt x="2524" y="14005"/>
                  </a:cubicBezTo>
                  <a:cubicBezTo>
                    <a:pt x="2574" y="14124"/>
                    <a:pt x="2671" y="14173"/>
                    <a:pt x="2771" y="14173"/>
                  </a:cubicBezTo>
                  <a:cubicBezTo>
                    <a:pt x="2961" y="14173"/>
                    <a:pt x="3162" y="13993"/>
                    <a:pt x="3060" y="13767"/>
                  </a:cubicBezTo>
                  <a:cubicBezTo>
                    <a:pt x="1286" y="9492"/>
                    <a:pt x="596" y="4932"/>
                    <a:pt x="1048" y="324"/>
                  </a:cubicBezTo>
                  <a:cubicBezTo>
                    <a:pt x="1067" y="116"/>
                    <a:pt x="902" y="1"/>
                    <a:pt x="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2"/>
            <p:cNvSpPr/>
            <p:nvPr/>
          </p:nvSpPr>
          <p:spPr>
            <a:xfrm>
              <a:off x="5552250" y="4379775"/>
              <a:ext cx="366150" cy="104325"/>
            </a:xfrm>
            <a:custGeom>
              <a:avLst/>
              <a:gdLst/>
              <a:ahLst/>
              <a:cxnLst/>
              <a:rect l="l" t="t" r="r" b="b"/>
              <a:pathLst>
                <a:path w="14646" h="4173" extrusionOk="0">
                  <a:moveTo>
                    <a:pt x="14174" y="1"/>
                  </a:moveTo>
                  <a:cubicBezTo>
                    <a:pt x="14145" y="1"/>
                    <a:pt x="14114" y="5"/>
                    <a:pt x="14082" y="15"/>
                  </a:cubicBezTo>
                  <a:cubicBezTo>
                    <a:pt x="9546" y="1324"/>
                    <a:pt x="5081" y="3039"/>
                    <a:pt x="366" y="3587"/>
                  </a:cubicBezTo>
                  <a:cubicBezTo>
                    <a:pt x="0" y="3632"/>
                    <a:pt x="74" y="4173"/>
                    <a:pt x="408" y="4173"/>
                  </a:cubicBezTo>
                  <a:cubicBezTo>
                    <a:pt x="421" y="4173"/>
                    <a:pt x="435" y="4172"/>
                    <a:pt x="450" y="4170"/>
                  </a:cubicBezTo>
                  <a:cubicBezTo>
                    <a:pt x="5212" y="3622"/>
                    <a:pt x="9737" y="1884"/>
                    <a:pt x="14309" y="562"/>
                  </a:cubicBezTo>
                  <a:cubicBezTo>
                    <a:pt x="14645" y="465"/>
                    <a:pt x="14477" y="1"/>
                    <a:pt x="14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2"/>
            <p:cNvSpPr/>
            <p:nvPr/>
          </p:nvSpPr>
          <p:spPr>
            <a:xfrm>
              <a:off x="5403925" y="861275"/>
              <a:ext cx="1061175" cy="772100"/>
            </a:xfrm>
            <a:custGeom>
              <a:avLst/>
              <a:gdLst/>
              <a:ahLst/>
              <a:cxnLst/>
              <a:rect l="l" t="t" r="r" b="b"/>
              <a:pathLst>
                <a:path w="42447" h="30884" extrusionOk="0">
                  <a:moveTo>
                    <a:pt x="31739" y="0"/>
                  </a:moveTo>
                  <a:cubicBezTo>
                    <a:pt x="26678" y="0"/>
                    <a:pt x="21692" y="609"/>
                    <a:pt x="17098" y="2654"/>
                  </a:cubicBezTo>
                  <a:cubicBezTo>
                    <a:pt x="8859" y="6322"/>
                    <a:pt x="1" y="14989"/>
                    <a:pt x="2716" y="28396"/>
                  </a:cubicBezTo>
                  <a:cubicBezTo>
                    <a:pt x="2716" y="28396"/>
                    <a:pt x="6777" y="30883"/>
                    <a:pt x="12264" y="30883"/>
                  </a:cubicBezTo>
                  <a:cubicBezTo>
                    <a:pt x="14187" y="30883"/>
                    <a:pt x="16284" y="30578"/>
                    <a:pt x="18444" y="29753"/>
                  </a:cubicBezTo>
                  <a:cubicBezTo>
                    <a:pt x="24730" y="27360"/>
                    <a:pt x="28981" y="23859"/>
                    <a:pt x="32898" y="18371"/>
                  </a:cubicBezTo>
                  <a:cubicBezTo>
                    <a:pt x="36815" y="12894"/>
                    <a:pt x="39637" y="6738"/>
                    <a:pt x="42447" y="619"/>
                  </a:cubicBezTo>
                  <a:cubicBezTo>
                    <a:pt x="38915" y="303"/>
                    <a:pt x="35309" y="0"/>
                    <a:pt x="3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2"/>
            <p:cNvSpPr/>
            <p:nvPr/>
          </p:nvSpPr>
          <p:spPr>
            <a:xfrm>
              <a:off x="5555750" y="960425"/>
              <a:ext cx="749500" cy="546675"/>
            </a:xfrm>
            <a:custGeom>
              <a:avLst/>
              <a:gdLst/>
              <a:ahLst/>
              <a:cxnLst/>
              <a:rect l="l" t="t" r="r" b="b"/>
              <a:pathLst>
                <a:path w="29980" h="21867" extrusionOk="0">
                  <a:moveTo>
                    <a:pt x="29515" y="0"/>
                  </a:moveTo>
                  <a:cubicBezTo>
                    <a:pt x="29456" y="0"/>
                    <a:pt x="29395" y="18"/>
                    <a:pt x="29337" y="58"/>
                  </a:cubicBezTo>
                  <a:cubicBezTo>
                    <a:pt x="19360" y="6785"/>
                    <a:pt x="9656" y="13893"/>
                    <a:pt x="238" y="21358"/>
                  </a:cubicBezTo>
                  <a:cubicBezTo>
                    <a:pt x="1" y="21548"/>
                    <a:pt x="203" y="21867"/>
                    <a:pt x="446" y="21867"/>
                  </a:cubicBezTo>
                  <a:cubicBezTo>
                    <a:pt x="507" y="21867"/>
                    <a:pt x="571" y="21847"/>
                    <a:pt x="631" y="21798"/>
                  </a:cubicBezTo>
                  <a:cubicBezTo>
                    <a:pt x="10049" y="14333"/>
                    <a:pt x="19753" y="7225"/>
                    <a:pt x="29718" y="498"/>
                  </a:cubicBezTo>
                  <a:cubicBezTo>
                    <a:pt x="29979" y="324"/>
                    <a:pt x="29769" y="0"/>
                    <a:pt x="29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2"/>
            <p:cNvSpPr/>
            <p:nvPr/>
          </p:nvSpPr>
          <p:spPr>
            <a:xfrm>
              <a:off x="5995075" y="911250"/>
              <a:ext cx="66200" cy="266000"/>
            </a:xfrm>
            <a:custGeom>
              <a:avLst/>
              <a:gdLst/>
              <a:ahLst/>
              <a:cxnLst/>
              <a:rect l="l" t="t" r="r" b="b"/>
              <a:pathLst>
                <a:path w="2648" h="10640" extrusionOk="0">
                  <a:moveTo>
                    <a:pt x="2272" y="1"/>
                  </a:moveTo>
                  <a:cubicBezTo>
                    <a:pt x="2163" y="1"/>
                    <a:pt x="2057" y="58"/>
                    <a:pt x="2013" y="191"/>
                  </a:cubicBezTo>
                  <a:cubicBezTo>
                    <a:pt x="882" y="3501"/>
                    <a:pt x="227" y="6847"/>
                    <a:pt x="13" y="10335"/>
                  </a:cubicBezTo>
                  <a:cubicBezTo>
                    <a:pt x="0" y="10535"/>
                    <a:pt x="157" y="10639"/>
                    <a:pt x="313" y="10639"/>
                  </a:cubicBezTo>
                  <a:cubicBezTo>
                    <a:pt x="455" y="10639"/>
                    <a:pt x="597" y="10553"/>
                    <a:pt x="608" y="10371"/>
                  </a:cubicBezTo>
                  <a:cubicBezTo>
                    <a:pt x="810" y="6942"/>
                    <a:pt x="1453" y="3644"/>
                    <a:pt x="2573" y="394"/>
                  </a:cubicBezTo>
                  <a:cubicBezTo>
                    <a:pt x="2647" y="162"/>
                    <a:pt x="2455" y="1"/>
                    <a:pt x="2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32"/>
            <p:cNvSpPr/>
            <p:nvPr/>
          </p:nvSpPr>
          <p:spPr>
            <a:xfrm>
              <a:off x="5935625" y="1204375"/>
              <a:ext cx="267800" cy="45850"/>
            </a:xfrm>
            <a:custGeom>
              <a:avLst/>
              <a:gdLst/>
              <a:ahLst/>
              <a:cxnLst/>
              <a:rect l="l" t="t" r="r" b="b"/>
              <a:pathLst>
                <a:path w="10712" h="1834" extrusionOk="0">
                  <a:moveTo>
                    <a:pt x="361" y="1"/>
                  </a:moveTo>
                  <a:cubicBezTo>
                    <a:pt x="30" y="1"/>
                    <a:pt x="0" y="552"/>
                    <a:pt x="367" y="587"/>
                  </a:cubicBezTo>
                  <a:cubicBezTo>
                    <a:pt x="3641" y="992"/>
                    <a:pt x="6927" y="1122"/>
                    <a:pt x="10165" y="1825"/>
                  </a:cubicBezTo>
                  <a:cubicBezTo>
                    <a:pt x="10191" y="1831"/>
                    <a:pt x="10216" y="1833"/>
                    <a:pt x="10239" y="1833"/>
                  </a:cubicBezTo>
                  <a:cubicBezTo>
                    <a:pt x="10560" y="1833"/>
                    <a:pt x="10712" y="1343"/>
                    <a:pt x="10368" y="1265"/>
                  </a:cubicBezTo>
                  <a:cubicBezTo>
                    <a:pt x="7070" y="551"/>
                    <a:pt x="3736" y="396"/>
                    <a:pt x="402" y="3"/>
                  </a:cubicBezTo>
                  <a:cubicBezTo>
                    <a:pt x="388" y="1"/>
                    <a:pt x="374" y="1"/>
                    <a:pt x="3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32"/>
            <p:cNvSpPr/>
            <p:nvPr/>
          </p:nvSpPr>
          <p:spPr>
            <a:xfrm>
              <a:off x="5747125" y="1043000"/>
              <a:ext cx="35525" cy="306325"/>
            </a:xfrm>
            <a:custGeom>
              <a:avLst/>
              <a:gdLst/>
              <a:ahLst/>
              <a:cxnLst/>
              <a:rect l="l" t="t" r="r" b="b"/>
              <a:pathLst>
                <a:path w="1421" h="12253" extrusionOk="0">
                  <a:moveTo>
                    <a:pt x="1109" y="1"/>
                  </a:moveTo>
                  <a:cubicBezTo>
                    <a:pt x="968" y="1"/>
                    <a:pt x="820" y="82"/>
                    <a:pt x="787" y="255"/>
                  </a:cubicBezTo>
                  <a:cubicBezTo>
                    <a:pt x="1" y="4148"/>
                    <a:pt x="358" y="8089"/>
                    <a:pt x="632" y="12018"/>
                  </a:cubicBezTo>
                  <a:cubicBezTo>
                    <a:pt x="642" y="12181"/>
                    <a:pt x="754" y="12252"/>
                    <a:pt x="877" y="12252"/>
                  </a:cubicBezTo>
                  <a:cubicBezTo>
                    <a:pt x="1043" y="12252"/>
                    <a:pt x="1229" y="12123"/>
                    <a:pt x="1215" y="11911"/>
                  </a:cubicBezTo>
                  <a:cubicBezTo>
                    <a:pt x="941" y="8030"/>
                    <a:pt x="608" y="4148"/>
                    <a:pt x="1382" y="303"/>
                  </a:cubicBezTo>
                  <a:cubicBezTo>
                    <a:pt x="1420" y="106"/>
                    <a:pt x="1269" y="1"/>
                    <a:pt x="1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2"/>
            <p:cNvSpPr/>
            <p:nvPr/>
          </p:nvSpPr>
          <p:spPr>
            <a:xfrm>
              <a:off x="5704000" y="1378975"/>
              <a:ext cx="303075" cy="45000"/>
            </a:xfrm>
            <a:custGeom>
              <a:avLst/>
              <a:gdLst/>
              <a:ahLst/>
              <a:cxnLst/>
              <a:rect l="l" t="t" r="r" b="b"/>
              <a:pathLst>
                <a:path w="12123" h="1800" extrusionOk="0">
                  <a:moveTo>
                    <a:pt x="406" y="0"/>
                  </a:moveTo>
                  <a:cubicBezTo>
                    <a:pt x="121" y="0"/>
                    <a:pt x="1" y="462"/>
                    <a:pt x="321" y="580"/>
                  </a:cubicBezTo>
                  <a:cubicBezTo>
                    <a:pt x="2589" y="1392"/>
                    <a:pt x="4943" y="1799"/>
                    <a:pt x="7313" y="1799"/>
                  </a:cubicBezTo>
                  <a:cubicBezTo>
                    <a:pt x="8800" y="1799"/>
                    <a:pt x="10292" y="1639"/>
                    <a:pt x="11775" y="1318"/>
                  </a:cubicBezTo>
                  <a:cubicBezTo>
                    <a:pt x="12123" y="1251"/>
                    <a:pt x="12047" y="728"/>
                    <a:pt x="11729" y="728"/>
                  </a:cubicBezTo>
                  <a:cubicBezTo>
                    <a:pt x="11709" y="728"/>
                    <a:pt x="11689" y="730"/>
                    <a:pt x="11668" y="735"/>
                  </a:cubicBezTo>
                  <a:cubicBezTo>
                    <a:pt x="10221" y="1051"/>
                    <a:pt x="8767" y="1209"/>
                    <a:pt x="7319" y="1209"/>
                  </a:cubicBezTo>
                  <a:cubicBezTo>
                    <a:pt x="5015" y="1209"/>
                    <a:pt x="2727" y="810"/>
                    <a:pt x="511" y="20"/>
                  </a:cubicBezTo>
                  <a:cubicBezTo>
                    <a:pt x="474" y="7"/>
                    <a:pt x="439" y="0"/>
                    <a:pt x="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2"/>
            <p:cNvSpPr/>
            <p:nvPr/>
          </p:nvSpPr>
          <p:spPr>
            <a:xfrm>
              <a:off x="1735625" y="1098475"/>
              <a:ext cx="977525" cy="857850"/>
            </a:xfrm>
            <a:custGeom>
              <a:avLst/>
              <a:gdLst/>
              <a:ahLst/>
              <a:cxnLst/>
              <a:rect l="l" t="t" r="r" b="b"/>
              <a:pathLst>
                <a:path w="39101" h="34314" extrusionOk="0">
                  <a:moveTo>
                    <a:pt x="11061" y="1"/>
                  </a:moveTo>
                  <a:lnTo>
                    <a:pt x="11061" y="1"/>
                  </a:lnTo>
                  <a:cubicBezTo>
                    <a:pt x="9644" y="5704"/>
                    <a:pt x="10525" y="11716"/>
                    <a:pt x="12883" y="17491"/>
                  </a:cubicBezTo>
                  <a:cubicBezTo>
                    <a:pt x="11883" y="17368"/>
                    <a:pt x="10877" y="17307"/>
                    <a:pt x="9870" y="17307"/>
                  </a:cubicBezTo>
                  <a:cubicBezTo>
                    <a:pt x="6490" y="17307"/>
                    <a:pt x="3111" y="17994"/>
                    <a:pt x="0" y="19324"/>
                  </a:cubicBezTo>
                  <a:cubicBezTo>
                    <a:pt x="4109" y="28244"/>
                    <a:pt x="12283" y="34314"/>
                    <a:pt x="21019" y="34314"/>
                  </a:cubicBezTo>
                  <a:cubicBezTo>
                    <a:pt x="23117" y="34314"/>
                    <a:pt x="25247" y="33964"/>
                    <a:pt x="27361" y="33219"/>
                  </a:cubicBezTo>
                  <a:cubicBezTo>
                    <a:pt x="33397" y="31100"/>
                    <a:pt x="39100" y="19586"/>
                    <a:pt x="37886" y="9359"/>
                  </a:cubicBezTo>
                  <a:cubicBezTo>
                    <a:pt x="37386" y="5192"/>
                    <a:pt x="34957" y="2239"/>
                    <a:pt x="31278" y="227"/>
                  </a:cubicBezTo>
                  <a:cubicBezTo>
                    <a:pt x="28421" y="4346"/>
                    <a:pt x="25611" y="8287"/>
                    <a:pt x="25254" y="12871"/>
                  </a:cubicBezTo>
                  <a:cubicBezTo>
                    <a:pt x="23944" y="9728"/>
                    <a:pt x="19812" y="1513"/>
                    <a:pt x="1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2"/>
            <p:cNvSpPr/>
            <p:nvPr/>
          </p:nvSpPr>
          <p:spPr>
            <a:xfrm>
              <a:off x="1907125" y="1681000"/>
              <a:ext cx="479625" cy="170975"/>
            </a:xfrm>
            <a:custGeom>
              <a:avLst/>
              <a:gdLst/>
              <a:ahLst/>
              <a:cxnLst/>
              <a:rect l="l" t="t" r="r" b="b"/>
              <a:pathLst>
                <a:path w="19185" h="6839" extrusionOk="0">
                  <a:moveTo>
                    <a:pt x="433" y="0"/>
                  </a:moveTo>
                  <a:cubicBezTo>
                    <a:pt x="204" y="0"/>
                    <a:pt x="0" y="297"/>
                    <a:pt x="213" y="500"/>
                  </a:cubicBezTo>
                  <a:cubicBezTo>
                    <a:pt x="4318" y="4360"/>
                    <a:pt x="10336" y="6839"/>
                    <a:pt x="16090" y="6839"/>
                  </a:cubicBezTo>
                  <a:cubicBezTo>
                    <a:pt x="17010" y="6839"/>
                    <a:pt x="17924" y="6775"/>
                    <a:pt x="18822" y="6644"/>
                  </a:cubicBezTo>
                  <a:cubicBezTo>
                    <a:pt x="19184" y="6587"/>
                    <a:pt x="19052" y="6068"/>
                    <a:pt x="18721" y="6068"/>
                  </a:cubicBezTo>
                  <a:cubicBezTo>
                    <a:pt x="18703" y="6068"/>
                    <a:pt x="18686" y="6069"/>
                    <a:pt x="18667" y="6072"/>
                  </a:cubicBezTo>
                  <a:cubicBezTo>
                    <a:pt x="17818" y="6196"/>
                    <a:pt x="16952" y="6256"/>
                    <a:pt x="16078" y="6256"/>
                  </a:cubicBezTo>
                  <a:cubicBezTo>
                    <a:pt x="10490" y="6256"/>
                    <a:pt x="4594" y="3811"/>
                    <a:pt x="629" y="83"/>
                  </a:cubicBezTo>
                  <a:cubicBezTo>
                    <a:pt x="568" y="25"/>
                    <a:pt x="500"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2"/>
            <p:cNvSpPr/>
            <p:nvPr/>
          </p:nvSpPr>
          <p:spPr>
            <a:xfrm>
              <a:off x="2093325" y="1258950"/>
              <a:ext cx="291500" cy="588700"/>
            </a:xfrm>
            <a:custGeom>
              <a:avLst/>
              <a:gdLst/>
              <a:ahLst/>
              <a:cxnLst/>
              <a:rect l="l" t="t" r="r" b="b"/>
              <a:pathLst>
                <a:path w="11660" h="23548" extrusionOk="0">
                  <a:moveTo>
                    <a:pt x="399" y="0"/>
                  </a:moveTo>
                  <a:cubicBezTo>
                    <a:pt x="203" y="0"/>
                    <a:pt x="0" y="215"/>
                    <a:pt x="123" y="452"/>
                  </a:cubicBezTo>
                  <a:cubicBezTo>
                    <a:pt x="3933" y="7988"/>
                    <a:pt x="7671" y="15632"/>
                    <a:pt x="11041" y="23395"/>
                  </a:cubicBezTo>
                  <a:cubicBezTo>
                    <a:pt x="11089" y="23503"/>
                    <a:pt x="11173" y="23548"/>
                    <a:pt x="11260" y="23548"/>
                  </a:cubicBezTo>
                  <a:cubicBezTo>
                    <a:pt x="11451" y="23548"/>
                    <a:pt x="11659" y="23331"/>
                    <a:pt x="11553" y="23085"/>
                  </a:cubicBezTo>
                  <a:cubicBezTo>
                    <a:pt x="8183" y="15334"/>
                    <a:pt x="4445" y="7691"/>
                    <a:pt x="635" y="154"/>
                  </a:cubicBezTo>
                  <a:cubicBezTo>
                    <a:pt x="579" y="45"/>
                    <a:pt x="490"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2"/>
            <p:cNvSpPr/>
            <p:nvPr/>
          </p:nvSpPr>
          <p:spPr>
            <a:xfrm>
              <a:off x="2364650" y="1329450"/>
              <a:ext cx="211575" cy="517650"/>
            </a:xfrm>
            <a:custGeom>
              <a:avLst/>
              <a:gdLst/>
              <a:ahLst/>
              <a:cxnLst/>
              <a:rect l="l" t="t" r="r" b="b"/>
              <a:pathLst>
                <a:path w="8463" h="20706" extrusionOk="0">
                  <a:moveTo>
                    <a:pt x="7567" y="1"/>
                  </a:moveTo>
                  <a:cubicBezTo>
                    <a:pt x="7418" y="1"/>
                    <a:pt x="7278" y="96"/>
                    <a:pt x="7296" y="287"/>
                  </a:cubicBezTo>
                  <a:cubicBezTo>
                    <a:pt x="7855" y="7288"/>
                    <a:pt x="5819" y="15574"/>
                    <a:pt x="235" y="20206"/>
                  </a:cubicBezTo>
                  <a:cubicBezTo>
                    <a:pt x="0" y="20403"/>
                    <a:pt x="219" y="20705"/>
                    <a:pt x="462" y="20705"/>
                  </a:cubicBezTo>
                  <a:cubicBezTo>
                    <a:pt x="526" y="20705"/>
                    <a:pt x="592" y="20684"/>
                    <a:pt x="652" y="20634"/>
                  </a:cubicBezTo>
                  <a:cubicBezTo>
                    <a:pt x="6343" y="15908"/>
                    <a:pt x="8463" y="7418"/>
                    <a:pt x="7891" y="287"/>
                  </a:cubicBezTo>
                  <a:cubicBezTo>
                    <a:pt x="7873" y="96"/>
                    <a:pt x="7715" y="1"/>
                    <a:pt x="7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2"/>
            <p:cNvSpPr/>
            <p:nvPr/>
          </p:nvSpPr>
          <p:spPr>
            <a:xfrm>
              <a:off x="1882375" y="4584325"/>
              <a:ext cx="115500" cy="415925"/>
            </a:xfrm>
            <a:custGeom>
              <a:avLst/>
              <a:gdLst/>
              <a:ahLst/>
              <a:cxnLst/>
              <a:rect l="l" t="t" r="r" b="b"/>
              <a:pathLst>
                <a:path w="4620" h="16637" extrusionOk="0">
                  <a:moveTo>
                    <a:pt x="1298" y="0"/>
                  </a:moveTo>
                  <a:cubicBezTo>
                    <a:pt x="1453" y="2691"/>
                    <a:pt x="2012" y="1739"/>
                    <a:pt x="1727" y="3882"/>
                  </a:cubicBezTo>
                  <a:cubicBezTo>
                    <a:pt x="1643" y="4572"/>
                    <a:pt x="1119" y="5656"/>
                    <a:pt x="1012" y="6346"/>
                  </a:cubicBezTo>
                  <a:cubicBezTo>
                    <a:pt x="679" y="8525"/>
                    <a:pt x="762" y="13026"/>
                    <a:pt x="119" y="15359"/>
                  </a:cubicBezTo>
                  <a:cubicBezTo>
                    <a:pt x="0" y="15800"/>
                    <a:pt x="131" y="16229"/>
                    <a:pt x="488" y="16514"/>
                  </a:cubicBezTo>
                  <a:cubicBezTo>
                    <a:pt x="596" y="16603"/>
                    <a:pt x="722" y="16637"/>
                    <a:pt x="853" y="16637"/>
                  </a:cubicBezTo>
                  <a:cubicBezTo>
                    <a:pt x="1285" y="16637"/>
                    <a:pt x="1762" y="16264"/>
                    <a:pt x="1762" y="16264"/>
                  </a:cubicBezTo>
                  <a:cubicBezTo>
                    <a:pt x="1298" y="15526"/>
                    <a:pt x="1477" y="14490"/>
                    <a:pt x="1727" y="13550"/>
                  </a:cubicBezTo>
                  <a:cubicBezTo>
                    <a:pt x="2739" y="9847"/>
                    <a:pt x="3262" y="8287"/>
                    <a:pt x="3965" y="5132"/>
                  </a:cubicBezTo>
                  <a:cubicBezTo>
                    <a:pt x="4274" y="3739"/>
                    <a:pt x="4477" y="2715"/>
                    <a:pt x="4620" y="501"/>
                  </a:cubicBezTo>
                  <a:cubicBezTo>
                    <a:pt x="3584" y="501"/>
                    <a:pt x="2334" y="12"/>
                    <a:pt x="12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2"/>
            <p:cNvSpPr/>
            <p:nvPr/>
          </p:nvSpPr>
          <p:spPr>
            <a:xfrm>
              <a:off x="1797525" y="4550225"/>
              <a:ext cx="109925" cy="487300"/>
            </a:xfrm>
            <a:custGeom>
              <a:avLst/>
              <a:gdLst/>
              <a:ahLst/>
              <a:cxnLst/>
              <a:rect l="l" t="t" r="r" b="b"/>
              <a:pathLst>
                <a:path w="4397" h="19492" extrusionOk="0">
                  <a:moveTo>
                    <a:pt x="2675" y="1"/>
                  </a:moveTo>
                  <a:cubicBezTo>
                    <a:pt x="1880" y="1"/>
                    <a:pt x="1095" y="150"/>
                    <a:pt x="1061" y="460"/>
                  </a:cubicBezTo>
                  <a:cubicBezTo>
                    <a:pt x="834" y="2448"/>
                    <a:pt x="1858" y="4103"/>
                    <a:pt x="1370" y="5686"/>
                  </a:cubicBezTo>
                  <a:cubicBezTo>
                    <a:pt x="322" y="9092"/>
                    <a:pt x="1049" y="10782"/>
                    <a:pt x="239" y="16569"/>
                  </a:cubicBezTo>
                  <a:cubicBezTo>
                    <a:pt x="120" y="17497"/>
                    <a:pt x="1" y="18200"/>
                    <a:pt x="549" y="18950"/>
                  </a:cubicBezTo>
                  <a:cubicBezTo>
                    <a:pt x="841" y="19343"/>
                    <a:pt x="1068" y="19492"/>
                    <a:pt x="1245" y="19492"/>
                  </a:cubicBezTo>
                  <a:cubicBezTo>
                    <a:pt x="1803" y="19492"/>
                    <a:pt x="1858" y="18009"/>
                    <a:pt x="1858" y="18009"/>
                  </a:cubicBezTo>
                  <a:cubicBezTo>
                    <a:pt x="1537" y="17247"/>
                    <a:pt x="1465" y="16473"/>
                    <a:pt x="1537" y="15890"/>
                  </a:cubicBezTo>
                  <a:cubicBezTo>
                    <a:pt x="1680" y="14723"/>
                    <a:pt x="2108" y="13187"/>
                    <a:pt x="2775" y="10735"/>
                  </a:cubicBezTo>
                  <a:cubicBezTo>
                    <a:pt x="3061" y="9651"/>
                    <a:pt x="3847" y="6579"/>
                    <a:pt x="3942" y="6032"/>
                  </a:cubicBezTo>
                  <a:cubicBezTo>
                    <a:pt x="4049" y="5413"/>
                    <a:pt x="4097" y="2281"/>
                    <a:pt x="4347" y="507"/>
                  </a:cubicBezTo>
                  <a:cubicBezTo>
                    <a:pt x="4396" y="174"/>
                    <a:pt x="3530" y="1"/>
                    <a:pt x="267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2"/>
            <p:cNvSpPr/>
            <p:nvPr/>
          </p:nvSpPr>
          <p:spPr>
            <a:xfrm>
              <a:off x="1785025" y="4977225"/>
              <a:ext cx="92700" cy="77250"/>
            </a:xfrm>
            <a:custGeom>
              <a:avLst/>
              <a:gdLst/>
              <a:ahLst/>
              <a:cxnLst/>
              <a:rect l="l" t="t" r="r" b="b"/>
              <a:pathLst>
                <a:path w="3708" h="3090" extrusionOk="0">
                  <a:moveTo>
                    <a:pt x="679" y="1"/>
                  </a:moveTo>
                  <a:lnTo>
                    <a:pt x="679" y="1"/>
                  </a:lnTo>
                  <a:cubicBezTo>
                    <a:pt x="1" y="560"/>
                    <a:pt x="406" y="2132"/>
                    <a:pt x="715" y="2799"/>
                  </a:cubicBezTo>
                  <a:cubicBezTo>
                    <a:pt x="747" y="2869"/>
                    <a:pt x="786" y="2891"/>
                    <a:pt x="837" y="2891"/>
                  </a:cubicBezTo>
                  <a:cubicBezTo>
                    <a:pt x="881" y="2891"/>
                    <a:pt x="935" y="2875"/>
                    <a:pt x="1001" y="2858"/>
                  </a:cubicBezTo>
                  <a:cubicBezTo>
                    <a:pt x="941" y="2596"/>
                    <a:pt x="906" y="2227"/>
                    <a:pt x="941" y="1965"/>
                  </a:cubicBezTo>
                  <a:lnTo>
                    <a:pt x="941" y="1965"/>
                  </a:lnTo>
                  <a:cubicBezTo>
                    <a:pt x="1275" y="2334"/>
                    <a:pt x="1632" y="2858"/>
                    <a:pt x="2263" y="3001"/>
                  </a:cubicBezTo>
                  <a:cubicBezTo>
                    <a:pt x="2526" y="3064"/>
                    <a:pt x="2743" y="3090"/>
                    <a:pt x="2922" y="3090"/>
                  </a:cubicBezTo>
                  <a:cubicBezTo>
                    <a:pt x="3583" y="3090"/>
                    <a:pt x="3707" y="2738"/>
                    <a:pt x="3632" y="2644"/>
                  </a:cubicBezTo>
                  <a:cubicBezTo>
                    <a:pt x="3168" y="2072"/>
                    <a:pt x="2656" y="1608"/>
                    <a:pt x="2358" y="929"/>
                  </a:cubicBezTo>
                  <a:cubicBezTo>
                    <a:pt x="2125" y="1024"/>
                    <a:pt x="1950" y="1105"/>
                    <a:pt x="1768" y="1105"/>
                  </a:cubicBezTo>
                  <a:cubicBezTo>
                    <a:pt x="1652" y="1105"/>
                    <a:pt x="1533" y="1072"/>
                    <a:pt x="1394" y="989"/>
                  </a:cubicBezTo>
                  <a:cubicBezTo>
                    <a:pt x="977" y="751"/>
                    <a:pt x="810" y="41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2"/>
            <p:cNvSpPr/>
            <p:nvPr/>
          </p:nvSpPr>
          <p:spPr>
            <a:xfrm>
              <a:off x="1868675" y="4968300"/>
              <a:ext cx="90375" cy="75100"/>
            </a:xfrm>
            <a:custGeom>
              <a:avLst/>
              <a:gdLst/>
              <a:ahLst/>
              <a:cxnLst/>
              <a:rect l="l" t="t" r="r" b="b"/>
              <a:pathLst>
                <a:path w="3615" h="3004" extrusionOk="0">
                  <a:moveTo>
                    <a:pt x="667" y="0"/>
                  </a:moveTo>
                  <a:cubicBezTo>
                    <a:pt x="0" y="548"/>
                    <a:pt x="393" y="2072"/>
                    <a:pt x="703" y="2727"/>
                  </a:cubicBezTo>
                  <a:cubicBezTo>
                    <a:pt x="736" y="2794"/>
                    <a:pt x="777" y="2816"/>
                    <a:pt x="830" y="2816"/>
                  </a:cubicBezTo>
                  <a:cubicBezTo>
                    <a:pt x="871" y="2816"/>
                    <a:pt x="919" y="2802"/>
                    <a:pt x="977" y="2787"/>
                  </a:cubicBezTo>
                  <a:cubicBezTo>
                    <a:pt x="929" y="2537"/>
                    <a:pt x="882" y="2167"/>
                    <a:pt x="917" y="1905"/>
                  </a:cubicBezTo>
                  <a:lnTo>
                    <a:pt x="917" y="1905"/>
                  </a:lnTo>
                  <a:cubicBezTo>
                    <a:pt x="1251" y="2275"/>
                    <a:pt x="1596" y="2775"/>
                    <a:pt x="2215" y="2918"/>
                  </a:cubicBezTo>
                  <a:cubicBezTo>
                    <a:pt x="2471" y="2978"/>
                    <a:pt x="2682" y="3003"/>
                    <a:pt x="2855" y="3003"/>
                  </a:cubicBezTo>
                  <a:cubicBezTo>
                    <a:pt x="3495" y="3003"/>
                    <a:pt x="3614" y="2666"/>
                    <a:pt x="3549" y="2572"/>
                  </a:cubicBezTo>
                  <a:cubicBezTo>
                    <a:pt x="3096" y="2013"/>
                    <a:pt x="2584" y="1560"/>
                    <a:pt x="2310" y="905"/>
                  </a:cubicBezTo>
                  <a:cubicBezTo>
                    <a:pt x="2086" y="999"/>
                    <a:pt x="1910" y="1076"/>
                    <a:pt x="1731" y="1076"/>
                  </a:cubicBezTo>
                  <a:cubicBezTo>
                    <a:pt x="1616" y="1076"/>
                    <a:pt x="1500" y="1044"/>
                    <a:pt x="1370" y="965"/>
                  </a:cubicBezTo>
                  <a:cubicBezTo>
                    <a:pt x="953" y="727"/>
                    <a:pt x="798" y="405"/>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2"/>
            <p:cNvSpPr/>
            <p:nvPr/>
          </p:nvSpPr>
          <p:spPr>
            <a:xfrm>
              <a:off x="1793075" y="4338725"/>
              <a:ext cx="255400" cy="304500"/>
            </a:xfrm>
            <a:custGeom>
              <a:avLst/>
              <a:gdLst/>
              <a:ahLst/>
              <a:cxnLst/>
              <a:rect l="l" t="t" r="r" b="b"/>
              <a:pathLst>
                <a:path w="10216" h="12180" extrusionOk="0">
                  <a:moveTo>
                    <a:pt x="4322" y="1"/>
                  </a:moveTo>
                  <a:cubicBezTo>
                    <a:pt x="2059" y="1"/>
                    <a:pt x="0" y="370"/>
                    <a:pt x="0" y="1657"/>
                  </a:cubicBezTo>
                  <a:cubicBezTo>
                    <a:pt x="0" y="4455"/>
                    <a:pt x="1322" y="7550"/>
                    <a:pt x="1262" y="11837"/>
                  </a:cubicBezTo>
                  <a:cubicBezTo>
                    <a:pt x="2151" y="11992"/>
                    <a:pt x="3823" y="12180"/>
                    <a:pt x="5322" y="12180"/>
                  </a:cubicBezTo>
                  <a:cubicBezTo>
                    <a:pt x="6694" y="12180"/>
                    <a:pt x="7922" y="12023"/>
                    <a:pt x="8275" y="11539"/>
                  </a:cubicBezTo>
                  <a:cubicBezTo>
                    <a:pt x="8585" y="9658"/>
                    <a:pt x="10216" y="5383"/>
                    <a:pt x="10156" y="657"/>
                  </a:cubicBezTo>
                  <a:cubicBezTo>
                    <a:pt x="10156" y="552"/>
                    <a:pt x="7086" y="1"/>
                    <a:pt x="4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2"/>
            <p:cNvSpPr/>
            <p:nvPr/>
          </p:nvSpPr>
          <p:spPr>
            <a:xfrm>
              <a:off x="2011225" y="3782325"/>
              <a:ext cx="275675" cy="253025"/>
            </a:xfrm>
            <a:custGeom>
              <a:avLst/>
              <a:gdLst/>
              <a:ahLst/>
              <a:cxnLst/>
              <a:rect l="l" t="t" r="r" b="b"/>
              <a:pathLst>
                <a:path w="11027" h="10121" extrusionOk="0">
                  <a:moveTo>
                    <a:pt x="10373" y="0"/>
                  </a:moveTo>
                  <a:cubicBezTo>
                    <a:pt x="10243" y="0"/>
                    <a:pt x="10097" y="105"/>
                    <a:pt x="9967" y="291"/>
                  </a:cubicBezTo>
                  <a:cubicBezTo>
                    <a:pt x="8955" y="1791"/>
                    <a:pt x="7681" y="2958"/>
                    <a:pt x="6681" y="4053"/>
                  </a:cubicBezTo>
                  <a:cubicBezTo>
                    <a:pt x="5395" y="5446"/>
                    <a:pt x="3514" y="6375"/>
                    <a:pt x="1728" y="7292"/>
                  </a:cubicBezTo>
                  <a:cubicBezTo>
                    <a:pt x="557" y="7898"/>
                    <a:pt x="1" y="10121"/>
                    <a:pt x="1625" y="10121"/>
                  </a:cubicBezTo>
                  <a:cubicBezTo>
                    <a:pt x="1850" y="10121"/>
                    <a:pt x="2117" y="10078"/>
                    <a:pt x="2430" y="9983"/>
                  </a:cubicBezTo>
                  <a:cubicBezTo>
                    <a:pt x="4645" y="9292"/>
                    <a:pt x="7991" y="5411"/>
                    <a:pt x="9312" y="3327"/>
                  </a:cubicBezTo>
                  <a:cubicBezTo>
                    <a:pt x="9884" y="2434"/>
                    <a:pt x="11027" y="1303"/>
                    <a:pt x="10670" y="291"/>
                  </a:cubicBezTo>
                  <a:cubicBezTo>
                    <a:pt x="10601" y="90"/>
                    <a:pt x="10494" y="0"/>
                    <a:pt x="1037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2"/>
            <p:cNvSpPr/>
            <p:nvPr/>
          </p:nvSpPr>
          <p:spPr>
            <a:xfrm>
              <a:off x="1695725" y="3964600"/>
              <a:ext cx="376275" cy="415700"/>
            </a:xfrm>
            <a:custGeom>
              <a:avLst/>
              <a:gdLst/>
              <a:ahLst/>
              <a:cxnLst/>
              <a:rect l="l" t="t" r="r" b="b"/>
              <a:pathLst>
                <a:path w="15051" h="16628" extrusionOk="0">
                  <a:moveTo>
                    <a:pt x="14348" y="1"/>
                  </a:moveTo>
                  <a:lnTo>
                    <a:pt x="14348" y="1"/>
                  </a:lnTo>
                  <a:cubicBezTo>
                    <a:pt x="11931" y="953"/>
                    <a:pt x="9859" y="870"/>
                    <a:pt x="9002" y="1048"/>
                  </a:cubicBezTo>
                  <a:cubicBezTo>
                    <a:pt x="7645" y="1358"/>
                    <a:pt x="5347" y="1989"/>
                    <a:pt x="3870" y="2096"/>
                  </a:cubicBezTo>
                  <a:cubicBezTo>
                    <a:pt x="2823" y="2180"/>
                    <a:pt x="1394" y="3311"/>
                    <a:pt x="822" y="4954"/>
                  </a:cubicBezTo>
                  <a:cubicBezTo>
                    <a:pt x="727" y="5228"/>
                    <a:pt x="1" y="7371"/>
                    <a:pt x="1" y="7371"/>
                  </a:cubicBezTo>
                  <a:cubicBezTo>
                    <a:pt x="846" y="7609"/>
                    <a:pt x="2025" y="7716"/>
                    <a:pt x="2870" y="7954"/>
                  </a:cubicBezTo>
                  <a:cubicBezTo>
                    <a:pt x="3251" y="7287"/>
                    <a:pt x="3418" y="7216"/>
                    <a:pt x="3632" y="6811"/>
                  </a:cubicBezTo>
                  <a:cubicBezTo>
                    <a:pt x="3894" y="9621"/>
                    <a:pt x="5478" y="10181"/>
                    <a:pt x="5406" y="11645"/>
                  </a:cubicBezTo>
                  <a:cubicBezTo>
                    <a:pt x="5311" y="13657"/>
                    <a:pt x="3609" y="14633"/>
                    <a:pt x="3894" y="16622"/>
                  </a:cubicBezTo>
                  <a:cubicBezTo>
                    <a:pt x="4373" y="16593"/>
                    <a:pt x="4872" y="16583"/>
                    <a:pt x="5382" y="16583"/>
                  </a:cubicBezTo>
                  <a:cubicBezTo>
                    <a:pt x="6463" y="16583"/>
                    <a:pt x="7596" y="16627"/>
                    <a:pt x="8701" y="16627"/>
                  </a:cubicBezTo>
                  <a:cubicBezTo>
                    <a:pt x="10747" y="16627"/>
                    <a:pt x="12698" y="16477"/>
                    <a:pt x="14050" y="15622"/>
                  </a:cubicBezTo>
                  <a:cubicBezTo>
                    <a:pt x="14050" y="13931"/>
                    <a:pt x="12062" y="11716"/>
                    <a:pt x="11991" y="10038"/>
                  </a:cubicBezTo>
                  <a:cubicBezTo>
                    <a:pt x="11919" y="8287"/>
                    <a:pt x="13229" y="7764"/>
                    <a:pt x="12931" y="6513"/>
                  </a:cubicBezTo>
                  <a:cubicBezTo>
                    <a:pt x="12788" y="5930"/>
                    <a:pt x="12074" y="5394"/>
                    <a:pt x="11991" y="4989"/>
                  </a:cubicBezTo>
                  <a:cubicBezTo>
                    <a:pt x="11800" y="4061"/>
                    <a:pt x="14265" y="3358"/>
                    <a:pt x="15050" y="2692"/>
                  </a:cubicBezTo>
                  <a:cubicBezTo>
                    <a:pt x="14586" y="2275"/>
                    <a:pt x="13836" y="644"/>
                    <a:pt x="14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2"/>
            <p:cNvSpPr/>
            <p:nvPr/>
          </p:nvSpPr>
          <p:spPr>
            <a:xfrm>
              <a:off x="1672525" y="4137625"/>
              <a:ext cx="192300" cy="199675"/>
            </a:xfrm>
            <a:custGeom>
              <a:avLst/>
              <a:gdLst/>
              <a:ahLst/>
              <a:cxnLst/>
              <a:rect l="l" t="t" r="r" b="b"/>
              <a:pathLst>
                <a:path w="7692" h="7987" extrusionOk="0">
                  <a:moveTo>
                    <a:pt x="1797" y="0"/>
                  </a:moveTo>
                  <a:cubicBezTo>
                    <a:pt x="1349" y="0"/>
                    <a:pt x="996" y="153"/>
                    <a:pt x="929" y="450"/>
                  </a:cubicBezTo>
                  <a:cubicBezTo>
                    <a:pt x="643" y="1628"/>
                    <a:pt x="0" y="4843"/>
                    <a:pt x="12" y="5653"/>
                  </a:cubicBezTo>
                  <a:cubicBezTo>
                    <a:pt x="12" y="6689"/>
                    <a:pt x="4870" y="7986"/>
                    <a:pt x="5941" y="7986"/>
                  </a:cubicBezTo>
                  <a:cubicBezTo>
                    <a:pt x="7132" y="7986"/>
                    <a:pt x="7692" y="6403"/>
                    <a:pt x="6572" y="6296"/>
                  </a:cubicBezTo>
                  <a:cubicBezTo>
                    <a:pt x="6500" y="6290"/>
                    <a:pt x="6439" y="6287"/>
                    <a:pt x="6386" y="6287"/>
                  </a:cubicBezTo>
                  <a:cubicBezTo>
                    <a:pt x="5898" y="6287"/>
                    <a:pt x="6148" y="6522"/>
                    <a:pt x="5525" y="6748"/>
                  </a:cubicBezTo>
                  <a:cubicBezTo>
                    <a:pt x="5485" y="6762"/>
                    <a:pt x="5438" y="6769"/>
                    <a:pt x="5386" y="6769"/>
                  </a:cubicBezTo>
                  <a:cubicBezTo>
                    <a:pt x="4516" y="6769"/>
                    <a:pt x="2058" y="4917"/>
                    <a:pt x="2215" y="4557"/>
                  </a:cubicBezTo>
                  <a:cubicBezTo>
                    <a:pt x="2691" y="3498"/>
                    <a:pt x="3060" y="2783"/>
                    <a:pt x="3798" y="1033"/>
                  </a:cubicBezTo>
                  <a:cubicBezTo>
                    <a:pt x="3336" y="336"/>
                    <a:pt x="2461" y="0"/>
                    <a:pt x="17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2"/>
            <p:cNvSpPr/>
            <p:nvPr/>
          </p:nvSpPr>
          <p:spPr>
            <a:xfrm>
              <a:off x="1733550" y="3789550"/>
              <a:ext cx="239925" cy="223050"/>
            </a:xfrm>
            <a:custGeom>
              <a:avLst/>
              <a:gdLst/>
              <a:ahLst/>
              <a:cxnLst/>
              <a:rect l="l" t="t" r="r" b="b"/>
              <a:pathLst>
                <a:path w="9597" h="8922" extrusionOk="0">
                  <a:moveTo>
                    <a:pt x="5321" y="0"/>
                  </a:moveTo>
                  <a:cubicBezTo>
                    <a:pt x="4153" y="0"/>
                    <a:pt x="2823" y="527"/>
                    <a:pt x="1881" y="1002"/>
                  </a:cubicBezTo>
                  <a:cubicBezTo>
                    <a:pt x="1357" y="1264"/>
                    <a:pt x="274" y="1824"/>
                    <a:pt x="262" y="3717"/>
                  </a:cubicBezTo>
                  <a:cubicBezTo>
                    <a:pt x="238" y="5753"/>
                    <a:pt x="881" y="6943"/>
                    <a:pt x="0" y="8205"/>
                  </a:cubicBezTo>
                  <a:cubicBezTo>
                    <a:pt x="963" y="8717"/>
                    <a:pt x="1982" y="8921"/>
                    <a:pt x="2970" y="8921"/>
                  </a:cubicBezTo>
                  <a:cubicBezTo>
                    <a:pt x="5658" y="8921"/>
                    <a:pt x="8114" y="7410"/>
                    <a:pt x="8584" y="6479"/>
                  </a:cubicBezTo>
                  <a:cubicBezTo>
                    <a:pt x="9596" y="4455"/>
                    <a:pt x="9037" y="2157"/>
                    <a:pt x="6894" y="478"/>
                  </a:cubicBezTo>
                  <a:cubicBezTo>
                    <a:pt x="6458" y="135"/>
                    <a:pt x="5910" y="0"/>
                    <a:pt x="5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2"/>
            <p:cNvSpPr/>
            <p:nvPr/>
          </p:nvSpPr>
          <p:spPr>
            <a:xfrm>
              <a:off x="1762400" y="3801350"/>
              <a:ext cx="170900" cy="161900"/>
            </a:xfrm>
            <a:custGeom>
              <a:avLst/>
              <a:gdLst/>
              <a:ahLst/>
              <a:cxnLst/>
              <a:rect l="l" t="t" r="r" b="b"/>
              <a:pathLst>
                <a:path w="6836" h="6476" extrusionOk="0">
                  <a:moveTo>
                    <a:pt x="3553" y="1"/>
                  </a:moveTo>
                  <a:cubicBezTo>
                    <a:pt x="2488" y="1"/>
                    <a:pt x="1007" y="757"/>
                    <a:pt x="668" y="1447"/>
                  </a:cubicBezTo>
                  <a:cubicBezTo>
                    <a:pt x="1" y="2816"/>
                    <a:pt x="1084" y="4590"/>
                    <a:pt x="2180" y="5650"/>
                  </a:cubicBezTo>
                  <a:cubicBezTo>
                    <a:pt x="2741" y="6180"/>
                    <a:pt x="3543" y="6476"/>
                    <a:pt x="4311" y="6476"/>
                  </a:cubicBezTo>
                  <a:cubicBezTo>
                    <a:pt x="5059" y="6476"/>
                    <a:pt x="5775" y="6195"/>
                    <a:pt x="6204" y="5578"/>
                  </a:cubicBezTo>
                  <a:cubicBezTo>
                    <a:pt x="6835" y="4673"/>
                    <a:pt x="6657" y="3423"/>
                    <a:pt x="6216" y="2399"/>
                  </a:cubicBezTo>
                  <a:cubicBezTo>
                    <a:pt x="5787" y="1411"/>
                    <a:pt x="5109" y="470"/>
                    <a:pt x="4109" y="89"/>
                  </a:cubicBezTo>
                  <a:cubicBezTo>
                    <a:pt x="3946" y="28"/>
                    <a:pt x="3757" y="1"/>
                    <a:pt x="355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2"/>
            <p:cNvSpPr/>
            <p:nvPr/>
          </p:nvSpPr>
          <p:spPr>
            <a:xfrm>
              <a:off x="1835625" y="3943100"/>
              <a:ext cx="100950" cy="99300"/>
            </a:xfrm>
            <a:custGeom>
              <a:avLst/>
              <a:gdLst/>
              <a:ahLst/>
              <a:cxnLst/>
              <a:rect l="l" t="t" r="r" b="b"/>
              <a:pathLst>
                <a:path w="4038" h="3972" extrusionOk="0">
                  <a:moveTo>
                    <a:pt x="1839" y="1"/>
                  </a:moveTo>
                  <a:cubicBezTo>
                    <a:pt x="1186" y="1"/>
                    <a:pt x="251" y="337"/>
                    <a:pt x="251" y="337"/>
                  </a:cubicBezTo>
                  <a:cubicBezTo>
                    <a:pt x="608" y="1349"/>
                    <a:pt x="834" y="2135"/>
                    <a:pt x="1" y="2659"/>
                  </a:cubicBezTo>
                  <a:cubicBezTo>
                    <a:pt x="453" y="3468"/>
                    <a:pt x="846" y="3671"/>
                    <a:pt x="1453" y="3861"/>
                  </a:cubicBezTo>
                  <a:cubicBezTo>
                    <a:pt x="1680" y="3932"/>
                    <a:pt x="1922" y="3972"/>
                    <a:pt x="2161" y="3972"/>
                  </a:cubicBezTo>
                  <a:cubicBezTo>
                    <a:pt x="2563" y="3972"/>
                    <a:pt x="2957" y="3860"/>
                    <a:pt x="3263" y="3599"/>
                  </a:cubicBezTo>
                  <a:cubicBezTo>
                    <a:pt x="3751" y="3182"/>
                    <a:pt x="4037" y="2004"/>
                    <a:pt x="3406" y="1908"/>
                  </a:cubicBezTo>
                  <a:cubicBezTo>
                    <a:pt x="2727" y="1813"/>
                    <a:pt x="2715" y="1158"/>
                    <a:pt x="2442" y="277"/>
                  </a:cubicBezTo>
                  <a:cubicBezTo>
                    <a:pt x="2378" y="71"/>
                    <a:pt x="2138" y="1"/>
                    <a:pt x="183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2"/>
            <p:cNvSpPr/>
            <p:nvPr/>
          </p:nvSpPr>
          <p:spPr>
            <a:xfrm>
              <a:off x="1736525" y="3775800"/>
              <a:ext cx="191700" cy="146925"/>
            </a:xfrm>
            <a:custGeom>
              <a:avLst/>
              <a:gdLst/>
              <a:ahLst/>
              <a:cxnLst/>
              <a:rect l="l" t="t" r="r" b="b"/>
              <a:pathLst>
                <a:path w="7668" h="5877" extrusionOk="0">
                  <a:moveTo>
                    <a:pt x="4145" y="0"/>
                  </a:moveTo>
                  <a:cubicBezTo>
                    <a:pt x="3751" y="0"/>
                    <a:pt x="3338" y="69"/>
                    <a:pt x="2965" y="147"/>
                  </a:cubicBezTo>
                  <a:cubicBezTo>
                    <a:pt x="2072" y="338"/>
                    <a:pt x="1286" y="992"/>
                    <a:pt x="762" y="1742"/>
                  </a:cubicBezTo>
                  <a:cubicBezTo>
                    <a:pt x="48" y="2766"/>
                    <a:pt x="0" y="3862"/>
                    <a:pt x="262" y="5088"/>
                  </a:cubicBezTo>
                  <a:cubicBezTo>
                    <a:pt x="308" y="5295"/>
                    <a:pt x="1337" y="5877"/>
                    <a:pt x="1572" y="5877"/>
                  </a:cubicBezTo>
                  <a:cubicBezTo>
                    <a:pt x="1581" y="5877"/>
                    <a:pt x="1589" y="5876"/>
                    <a:pt x="1596" y="5874"/>
                  </a:cubicBezTo>
                  <a:cubicBezTo>
                    <a:pt x="2750" y="5588"/>
                    <a:pt x="3501" y="4350"/>
                    <a:pt x="3643" y="3159"/>
                  </a:cubicBezTo>
                  <a:cubicBezTo>
                    <a:pt x="3748" y="2194"/>
                    <a:pt x="4725" y="1891"/>
                    <a:pt x="5258" y="1891"/>
                  </a:cubicBezTo>
                  <a:cubicBezTo>
                    <a:pt x="5396" y="1891"/>
                    <a:pt x="5504" y="1911"/>
                    <a:pt x="5560" y="1945"/>
                  </a:cubicBezTo>
                  <a:cubicBezTo>
                    <a:pt x="5560" y="1945"/>
                    <a:pt x="6937" y="4236"/>
                    <a:pt x="7614" y="4236"/>
                  </a:cubicBezTo>
                  <a:cubicBezTo>
                    <a:pt x="7633" y="4236"/>
                    <a:pt x="7650" y="4234"/>
                    <a:pt x="7668" y="4231"/>
                  </a:cubicBezTo>
                  <a:cubicBezTo>
                    <a:pt x="7668" y="969"/>
                    <a:pt x="5787" y="933"/>
                    <a:pt x="5548" y="588"/>
                  </a:cubicBezTo>
                  <a:cubicBezTo>
                    <a:pt x="5233" y="139"/>
                    <a:pt x="4708" y="0"/>
                    <a:pt x="4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2"/>
            <p:cNvSpPr/>
            <p:nvPr/>
          </p:nvSpPr>
          <p:spPr>
            <a:xfrm>
              <a:off x="2211275" y="1742600"/>
              <a:ext cx="2053250" cy="1683275"/>
            </a:xfrm>
            <a:custGeom>
              <a:avLst/>
              <a:gdLst/>
              <a:ahLst/>
              <a:cxnLst/>
              <a:rect l="l" t="t" r="r" b="b"/>
              <a:pathLst>
                <a:path w="82130" h="67331" extrusionOk="0">
                  <a:moveTo>
                    <a:pt x="5251" y="1"/>
                  </a:moveTo>
                  <a:cubicBezTo>
                    <a:pt x="2346" y="1"/>
                    <a:pt x="1" y="2346"/>
                    <a:pt x="1" y="5251"/>
                  </a:cubicBezTo>
                  <a:lnTo>
                    <a:pt x="1" y="67330"/>
                  </a:lnTo>
                  <a:lnTo>
                    <a:pt x="26361" y="67330"/>
                  </a:lnTo>
                  <a:cubicBezTo>
                    <a:pt x="25218" y="65806"/>
                    <a:pt x="24551" y="63925"/>
                    <a:pt x="24551" y="61877"/>
                  </a:cubicBezTo>
                  <a:cubicBezTo>
                    <a:pt x="24551" y="56846"/>
                    <a:pt x="28629" y="52770"/>
                    <a:pt x="33654" y="52770"/>
                  </a:cubicBezTo>
                  <a:cubicBezTo>
                    <a:pt x="33802" y="52770"/>
                    <a:pt x="33950" y="52774"/>
                    <a:pt x="34100" y="52781"/>
                  </a:cubicBezTo>
                  <a:cubicBezTo>
                    <a:pt x="38863" y="52995"/>
                    <a:pt x="42732" y="57032"/>
                    <a:pt x="42780" y="61794"/>
                  </a:cubicBezTo>
                  <a:cubicBezTo>
                    <a:pt x="42804" y="63878"/>
                    <a:pt x="42125" y="65795"/>
                    <a:pt x="40970" y="67330"/>
                  </a:cubicBezTo>
                  <a:lnTo>
                    <a:pt x="67330" y="67330"/>
                  </a:lnTo>
                  <a:lnTo>
                    <a:pt x="67330" y="40970"/>
                  </a:lnTo>
                  <a:cubicBezTo>
                    <a:pt x="68853" y="42115"/>
                    <a:pt x="70750" y="42780"/>
                    <a:pt x="72812" y="42780"/>
                  </a:cubicBezTo>
                  <a:cubicBezTo>
                    <a:pt x="72830" y="42780"/>
                    <a:pt x="72848" y="42780"/>
                    <a:pt x="72867" y="42780"/>
                  </a:cubicBezTo>
                  <a:cubicBezTo>
                    <a:pt x="77629" y="42732"/>
                    <a:pt x="81666" y="38863"/>
                    <a:pt x="81880" y="34100"/>
                  </a:cubicBezTo>
                  <a:cubicBezTo>
                    <a:pt x="82130" y="28861"/>
                    <a:pt x="77963" y="24551"/>
                    <a:pt x="72783" y="24551"/>
                  </a:cubicBezTo>
                  <a:cubicBezTo>
                    <a:pt x="70736" y="24551"/>
                    <a:pt x="68842" y="25218"/>
                    <a:pt x="67330" y="26349"/>
                  </a:cubicBezTo>
                  <a:lnTo>
                    <a:pt x="67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2"/>
            <p:cNvSpPr/>
            <p:nvPr/>
          </p:nvSpPr>
          <p:spPr>
            <a:xfrm>
              <a:off x="3524525" y="3425850"/>
              <a:ext cx="2053275" cy="1683275"/>
            </a:xfrm>
            <a:custGeom>
              <a:avLst/>
              <a:gdLst/>
              <a:ahLst/>
              <a:cxnLst/>
              <a:rect l="l" t="t" r="r" b="b"/>
              <a:pathLst>
                <a:path w="82131" h="67331" extrusionOk="0">
                  <a:moveTo>
                    <a:pt x="14800" y="0"/>
                  </a:moveTo>
                  <a:lnTo>
                    <a:pt x="14800" y="26349"/>
                  </a:lnTo>
                  <a:cubicBezTo>
                    <a:pt x="13291" y="25225"/>
                    <a:pt x="11413" y="24550"/>
                    <a:pt x="9370" y="24550"/>
                  </a:cubicBezTo>
                  <a:cubicBezTo>
                    <a:pt x="9335" y="24550"/>
                    <a:pt x="9299" y="24551"/>
                    <a:pt x="9264" y="24551"/>
                  </a:cubicBezTo>
                  <a:cubicBezTo>
                    <a:pt x="4501" y="24587"/>
                    <a:pt x="465" y="28456"/>
                    <a:pt x="251" y="33231"/>
                  </a:cubicBezTo>
                  <a:cubicBezTo>
                    <a:pt x="1" y="38458"/>
                    <a:pt x="4168" y="42780"/>
                    <a:pt x="9347" y="42780"/>
                  </a:cubicBezTo>
                  <a:cubicBezTo>
                    <a:pt x="11395" y="42780"/>
                    <a:pt x="13276" y="42113"/>
                    <a:pt x="14800" y="40970"/>
                  </a:cubicBezTo>
                  <a:lnTo>
                    <a:pt x="14800" y="67330"/>
                  </a:lnTo>
                  <a:lnTo>
                    <a:pt x="76880" y="67330"/>
                  </a:lnTo>
                  <a:cubicBezTo>
                    <a:pt x="79773" y="67330"/>
                    <a:pt x="82130" y="64973"/>
                    <a:pt x="82130" y="62079"/>
                  </a:cubicBezTo>
                  <a:lnTo>
                    <a:pt x="82130" y="0"/>
                  </a:lnTo>
                  <a:lnTo>
                    <a:pt x="55770" y="0"/>
                  </a:lnTo>
                  <a:cubicBezTo>
                    <a:pt x="56913" y="1513"/>
                    <a:pt x="57580" y="3406"/>
                    <a:pt x="57580" y="5442"/>
                  </a:cubicBezTo>
                  <a:cubicBezTo>
                    <a:pt x="57580" y="10484"/>
                    <a:pt x="53501" y="14561"/>
                    <a:pt x="48477" y="14561"/>
                  </a:cubicBezTo>
                  <a:cubicBezTo>
                    <a:pt x="48329" y="14561"/>
                    <a:pt x="48180" y="14557"/>
                    <a:pt x="48031" y="14550"/>
                  </a:cubicBezTo>
                  <a:cubicBezTo>
                    <a:pt x="43256" y="14324"/>
                    <a:pt x="39399" y="10299"/>
                    <a:pt x="39351" y="5537"/>
                  </a:cubicBezTo>
                  <a:cubicBezTo>
                    <a:pt x="39327" y="3453"/>
                    <a:pt x="40006" y="1536"/>
                    <a:pt x="4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2"/>
            <p:cNvSpPr/>
            <p:nvPr/>
          </p:nvSpPr>
          <p:spPr>
            <a:xfrm>
              <a:off x="2211275" y="3061850"/>
              <a:ext cx="1683275" cy="2047275"/>
            </a:xfrm>
            <a:custGeom>
              <a:avLst/>
              <a:gdLst/>
              <a:ahLst/>
              <a:cxnLst/>
              <a:rect l="l" t="t" r="r" b="b"/>
              <a:pathLst>
                <a:path w="67331" h="81891" extrusionOk="0">
                  <a:moveTo>
                    <a:pt x="33654" y="0"/>
                  </a:moveTo>
                  <a:cubicBezTo>
                    <a:pt x="28629" y="0"/>
                    <a:pt x="24551" y="4076"/>
                    <a:pt x="24551" y="9107"/>
                  </a:cubicBezTo>
                  <a:cubicBezTo>
                    <a:pt x="24551" y="11155"/>
                    <a:pt x="25218" y="13036"/>
                    <a:pt x="26361" y="14560"/>
                  </a:cubicBezTo>
                  <a:lnTo>
                    <a:pt x="1" y="14560"/>
                  </a:lnTo>
                  <a:lnTo>
                    <a:pt x="1" y="76639"/>
                  </a:lnTo>
                  <a:cubicBezTo>
                    <a:pt x="1" y="79533"/>
                    <a:pt x="2358" y="81890"/>
                    <a:pt x="5251" y="81890"/>
                  </a:cubicBezTo>
                  <a:lnTo>
                    <a:pt x="67330" y="81890"/>
                  </a:lnTo>
                  <a:lnTo>
                    <a:pt x="67330" y="55530"/>
                  </a:lnTo>
                  <a:cubicBezTo>
                    <a:pt x="65806" y="56673"/>
                    <a:pt x="63925" y="57340"/>
                    <a:pt x="61877" y="57340"/>
                  </a:cubicBezTo>
                  <a:cubicBezTo>
                    <a:pt x="56698" y="57340"/>
                    <a:pt x="52531" y="53018"/>
                    <a:pt x="52781" y="47791"/>
                  </a:cubicBezTo>
                  <a:cubicBezTo>
                    <a:pt x="52995" y="43016"/>
                    <a:pt x="57031" y="39147"/>
                    <a:pt x="61794" y="39111"/>
                  </a:cubicBezTo>
                  <a:cubicBezTo>
                    <a:pt x="61829" y="39111"/>
                    <a:pt x="61865" y="39110"/>
                    <a:pt x="61900" y="39110"/>
                  </a:cubicBezTo>
                  <a:cubicBezTo>
                    <a:pt x="63943" y="39110"/>
                    <a:pt x="65821" y="39785"/>
                    <a:pt x="67330" y="40909"/>
                  </a:cubicBezTo>
                  <a:lnTo>
                    <a:pt x="67330" y="14560"/>
                  </a:lnTo>
                  <a:lnTo>
                    <a:pt x="40970" y="14560"/>
                  </a:lnTo>
                  <a:cubicBezTo>
                    <a:pt x="42125" y="13025"/>
                    <a:pt x="42804" y="11108"/>
                    <a:pt x="42780" y="9024"/>
                  </a:cubicBezTo>
                  <a:cubicBezTo>
                    <a:pt x="42732" y="4262"/>
                    <a:pt x="38863" y="225"/>
                    <a:pt x="34100" y="11"/>
                  </a:cubicBezTo>
                  <a:cubicBezTo>
                    <a:pt x="33950" y="4"/>
                    <a:pt x="33802" y="0"/>
                    <a:pt x="33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2"/>
            <p:cNvSpPr/>
            <p:nvPr/>
          </p:nvSpPr>
          <p:spPr>
            <a:xfrm>
              <a:off x="4215700" y="3355900"/>
              <a:ext cx="105400" cy="90100"/>
            </a:xfrm>
            <a:custGeom>
              <a:avLst/>
              <a:gdLst/>
              <a:ahLst/>
              <a:cxnLst/>
              <a:rect l="l" t="t" r="r" b="b"/>
              <a:pathLst>
                <a:path w="4216" h="3604" extrusionOk="0">
                  <a:moveTo>
                    <a:pt x="869" y="0"/>
                  </a:moveTo>
                  <a:cubicBezTo>
                    <a:pt x="476" y="1060"/>
                    <a:pt x="0" y="1798"/>
                    <a:pt x="191" y="2465"/>
                  </a:cubicBezTo>
                  <a:cubicBezTo>
                    <a:pt x="1154" y="3151"/>
                    <a:pt x="2193" y="3604"/>
                    <a:pt x="3312" y="3604"/>
                  </a:cubicBezTo>
                  <a:cubicBezTo>
                    <a:pt x="3535" y="3604"/>
                    <a:pt x="3760" y="3586"/>
                    <a:pt x="3989" y="3549"/>
                  </a:cubicBezTo>
                  <a:cubicBezTo>
                    <a:pt x="4215" y="3072"/>
                    <a:pt x="2512" y="1453"/>
                    <a:pt x="2465" y="1334"/>
                  </a:cubicBezTo>
                  <a:cubicBezTo>
                    <a:pt x="2239" y="786"/>
                    <a:pt x="2358" y="215"/>
                    <a:pt x="2346" y="48"/>
                  </a:cubicBezTo>
                  <a:cubicBezTo>
                    <a:pt x="1655" y="48"/>
                    <a:pt x="1131" y="12"/>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2"/>
            <p:cNvSpPr/>
            <p:nvPr/>
          </p:nvSpPr>
          <p:spPr>
            <a:xfrm>
              <a:off x="4379700" y="3326275"/>
              <a:ext cx="92600" cy="107225"/>
            </a:xfrm>
            <a:custGeom>
              <a:avLst/>
              <a:gdLst/>
              <a:ahLst/>
              <a:cxnLst/>
              <a:rect l="l" t="t" r="r" b="b"/>
              <a:pathLst>
                <a:path w="3704" h="4289" extrusionOk="0">
                  <a:moveTo>
                    <a:pt x="1757" y="1"/>
                  </a:moveTo>
                  <a:cubicBezTo>
                    <a:pt x="1655" y="1"/>
                    <a:pt x="1555" y="18"/>
                    <a:pt x="1465" y="54"/>
                  </a:cubicBezTo>
                  <a:cubicBezTo>
                    <a:pt x="1465" y="54"/>
                    <a:pt x="1" y="1674"/>
                    <a:pt x="191" y="1912"/>
                  </a:cubicBezTo>
                  <a:cubicBezTo>
                    <a:pt x="1022" y="2911"/>
                    <a:pt x="2552" y="4288"/>
                    <a:pt x="3230" y="4288"/>
                  </a:cubicBezTo>
                  <a:cubicBezTo>
                    <a:pt x="3368" y="4288"/>
                    <a:pt x="3470" y="4231"/>
                    <a:pt x="3525" y="4103"/>
                  </a:cubicBezTo>
                  <a:cubicBezTo>
                    <a:pt x="3703" y="3662"/>
                    <a:pt x="2668" y="2519"/>
                    <a:pt x="2775" y="1638"/>
                  </a:cubicBezTo>
                  <a:cubicBezTo>
                    <a:pt x="2834" y="1162"/>
                    <a:pt x="2739" y="614"/>
                    <a:pt x="2406" y="269"/>
                  </a:cubicBezTo>
                  <a:cubicBezTo>
                    <a:pt x="2239" y="94"/>
                    <a:pt x="1992" y="1"/>
                    <a:pt x="1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2"/>
            <p:cNvSpPr/>
            <p:nvPr/>
          </p:nvSpPr>
          <p:spPr>
            <a:xfrm>
              <a:off x="4220750" y="2732625"/>
              <a:ext cx="320300" cy="637825"/>
            </a:xfrm>
            <a:custGeom>
              <a:avLst/>
              <a:gdLst/>
              <a:ahLst/>
              <a:cxnLst/>
              <a:rect l="l" t="t" r="r" b="b"/>
              <a:pathLst>
                <a:path w="12812" h="25513" extrusionOk="0">
                  <a:moveTo>
                    <a:pt x="4029" y="0"/>
                  </a:moveTo>
                  <a:cubicBezTo>
                    <a:pt x="2522" y="0"/>
                    <a:pt x="1230" y="97"/>
                    <a:pt x="1048" y="464"/>
                  </a:cubicBezTo>
                  <a:cubicBezTo>
                    <a:pt x="1" y="2643"/>
                    <a:pt x="1120" y="5691"/>
                    <a:pt x="1453" y="7072"/>
                  </a:cubicBezTo>
                  <a:cubicBezTo>
                    <a:pt x="2144" y="9894"/>
                    <a:pt x="2358" y="12239"/>
                    <a:pt x="2299" y="14335"/>
                  </a:cubicBezTo>
                  <a:cubicBezTo>
                    <a:pt x="2215" y="17395"/>
                    <a:pt x="1060" y="21491"/>
                    <a:pt x="667" y="24931"/>
                  </a:cubicBezTo>
                  <a:cubicBezTo>
                    <a:pt x="866" y="25363"/>
                    <a:pt x="1109" y="25512"/>
                    <a:pt x="1343" y="25512"/>
                  </a:cubicBezTo>
                  <a:cubicBezTo>
                    <a:pt x="1682" y="25512"/>
                    <a:pt x="2003" y="25198"/>
                    <a:pt x="2144" y="24979"/>
                  </a:cubicBezTo>
                  <a:cubicBezTo>
                    <a:pt x="2727" y="22836"/>
                    <a:pt x="5227" y="15716"/>
                    <a:pt x="5597" y="14561"/>
                  </a:cubicBezTo>
                  <a:cubicBezTo>
                    <a:pt x="6240" y="12501"/>
                    <a:pt x="6442" y="10168"/>
                    <a:pt x="6716" y="7048"/>
                  </a:cubicBezTo>
                  <a:cubicBezTo>
                    <a:pt x="8514" y="10584"/>
                    <a:pt x="9347" y="12609"/>
                    <a:pt x="9549" y="14180"/>
                  </a:cubicBezTo>
                  <a:cubicBezTo>
                    <a:pt x="9680" y="15216"/>
                    <a:pt x="7811" y="23372"/>
                    <a:pt x="7764" y="24146"/>
                  </a:cubicBezTo>
                  <a:cubicBezTo>
                    <a:pt x="7722" y="24679"/>
                    <a:pt x="8217" y="25073"/>
                    <a:pt x="8596" y="25073"/>
                  </a:cubicBezTo>
                  <a:cubicBezTo>
                    <a:pt x="8758" y="25073"/>
                    <a:pt x="8898" y="25000"/>
                    <a:pt x="8966" y="24836"/>
                  </a:cubicBezTo>
                  <a:cubicBezTo>
                    <a:pt x="10300" y="21741"/>
                    <a:pt x="12800" y="15811"/>
                    <a:pt x="12812" y="13240"/>
                  </a:cubicBezTo>
                  <a:cubicBezTo>
                    <a:pt x="12812" y="9322"/>
                    <a:pt x="10681" y="4750"/>
                    <a:pt x="9264" y="47"/>
                  </a:cubicBezTo>
                  <a:cubicBezTo>
                    <a:pt x="9264" y="101"/>
                    <a:pt x="9029" y="121"/>
                    <a:pt x="8638" y="121"/>
                  </a:cubicBezTo>
                  <a:cubicBezTo>
                    <a:pt x="7661" y="121"/>
                    <a:pt x="5711"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2"/>
            <p:cNvSpPr/>
            <p:nvPr/>
          </p:nvSpPr>
          <p:spPr>
            <a:xfrm>
              <a:off x="4149025" y="2589350"/>
              <a:ext cx="93175" cy="314400"/>
            </a:xfrm>
            <a:custGeom>
              <a:avLst/>
              <a:gdLst/>
              <a:ahLst/>
              <a:cxnLst/>
              <a:rect l="l" t="t" r="r" b="b"/>
              <a:pathLst>
                <a:path w="3727" h="12576" extrusionOk="0">
                  <a:moveTo>
                    <a:pt x="1386" y="1"/>
                  </a:moveTo>
                  <a:cubicBezTo>
                    <a:pt x="1205" y="1"/>
                    <a:pt x="1089" y="35"/>
                    <a:pt x="1084" y="123"/>
                  </a:cubicBezTo>
                  <a:cubicBezTo>
                    <a:pt x="917" y="3159"/>
                    <a:pt x="750" y="4397"/>
                    <a:pt x="750" y="5743"/>
                  </a:cubicBezTo>
                  <a:cubicBezTo>
                    <a:pt x="750" y="7481"/>
                    <a:pt x="691" y="8005"/>
                    <a:pt x="393" y="10089"/>
                  </a:cubicBezTo>
                  <a:cubicBezTo>
                    <a:pt x="346" y="10470"/>
                    <a:pt x="0" y="11624"/>
                    <a:pt x="119" y="11982"/>
                  </a:cubicBezTo>
                  <a:cubicBezTo>
                    <a:pt x="259" y="12352"/>
                    <a:pt x="765" y="12575"/>
                    <a:pt x="1219" y="12575"/>
                  </a:cubicBezTo>
                  <a:cubicBezTo>
                    <a:pt x="1537" y="12575"/>
                    <a:pt x="1830" y="12465"/>
                    <a:pt x="1953" y="12220"/>
                  </a:cubicBezTo>
                  <a:cubicBezTo>
                    <a:pt x="2429" y="11267"/>
                    <a:pt x="1643" y="10839"/>
                    <a:pt x="1786" y="9779"/>
                  </a:cubicBezTo>
                  <a:cubicBezTo>
                    <a:pt x="2322" y="6052"/>
                    <a:pt x="3227" y="3397"/>
                    <a:pt x="3727" y="528"/>
                  </a:cubicBezTo>
                  <a:cubicBezTo>
                    <a:pt x="3440" y="426"/>
                    <a:pt x="2017" y="1"/>
                    <a:pt x="138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2"/>
            <p:cNvSpPr/>
            <p:nvPr/>
          </p:nvSpPr>
          <p:spPr>
            <a:xfrm>
              <a:off x="4176100" y="2281075"/>
              <a:ext cx="353950" cy="477275"/>
            </a:xfrm>
            <a:custGeom>
              <a:avLst/>
              <a:gdLst/>
              <a:ahLst/>
              <a:cxnLst/>
              <a:rect l="l" t="t" r="r" b="b"/>
              <a:pathLst>
                <a:path w="14158" h="19091" extrusionOk="0">
                  <a:moveTo>
                    <a:pt x="11443" y="0"/>
                  </a:moveTo>
                  <a:cubicBezTo>
                    <a:pt x="10776" y="1000"/>
                    <a:pt x="10169" y="2489"/>
                    <a:pt x="9371" y="3239"/>
                  </a:cubicBezTo>
                  <a:cubicBezTo>
                    <a:pt x="7918" y="4608"/>
                    <a:pt x="6632" y="4251"/>
                    <a:pt x="4835" y="4679"/>
                  </a:cubicBezTo>
                  <a:cubicBezTo>
                    <a:pt x="3263" y="5048"/>
                    <a:pt x="1620" y="5679"/>
                    <a:pt x="1132" y="7144"/>
                  </a:cubicBezTo>
                  <a:cubicBezTo>
                    <a:pt x="560" y="8882"/>
                    <a:pt x="84" y="10430"/>
                    <a:pt x="1" y="12454"/>
                  </a:cubicBezTo>
                  <a:cubicBezTo>
                    <a:pt x="490" y="12657"/>
                    <a:pt x="1487" y="12939"/>
                    <a:pt x="2160" y="12939"/>
                  </a:cubicBezTo>
                  <a:cubicBezTo>
                    <a:pt x="2355" y="12939"/>
                    <a:pt x="2523" y="12915"/>
                    <a:pt x="2644" y="12859"/>
                  </a:cubicBezTo>
                  <a:lnTo>
                    <a:pt x="3046" y="10743"/>
                  </a:lnTo>
                  <a:lnTo>
                    <a:pt x="3046" y="10743"/>
                  </a:lnTo>
                  <a:cubicBezTo>
                    <a:pt x="2758" y="12609"/>
                    <a:pt x="2723" y="18091"/>
                    <a:pt x="2834" y="18526"/>
                  </a:cubicBezTo>
                  <a:cubicBezTo>
                    <a:pt x="2917" y="18835"/>
                    <a:pt x="4687" y="19090"/>
                    <a:pt x="6577" y="19090"/>
                  </a:cubicBezTo>
                  <a:cubicBezTo>
                    <a:pt x="8478" y="19090"/>
                    <a:pt x="10500" y="18832"/>
                    <a:pt x="11050" y="18109"/>
                  </a:cubicBezTo>
                  <a:cubicBezTo>
                    <a:pt x="11324" y="17764"/>
                    <a:pt x="11169" y="11109"/>
                    <a:pt x="11157" y="9608"/>
                  </a:cubicBezTo>
                  <a:cubicBezTo>
                    <a:pt x="11157" y="7275"/>
                    <a:pt x="13252" y="4798"/>
                    <a:pt x="14157" y="1500"/>
                  </a:cubicBezTo>
                  <a:cubicBezTo>
                    <a:pt x="13181" y="548"/>
                    <a:pt x="11443" y="0"/>
                    <a:pt x="11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2"/>
            <p:cNvSpPr/>
            <p:nvPr/>
          </p:nvSpPr>
          <p:spPr>
            <a:xfrm>
              <a:off x="4453275" y="1979475"/>
              <a:ext cx="110700" cy="342125"/>
            </a:xfrm>
            <a:custGeom>
              <a:avLst/>
              <a:gdLst/>
              <a:ahLst/>
              <a:cxnLst/>
              <a:rect l="l" t="t" r="r" b="b"/>
              <a:pathLst>
                <a:path w="4428" h="13685" extrusionOk="0">
                  <a:moveTo>
                    <a:pt x="669" y="1"/>
                  </a:moveTo>
                  <a:cubicBezTo>
                    <a:pt x="600" y="1"/>
                    <a:pt x="531" y="20"/>
                    <a:pt x="463" y="63"/>
                  </a:cubicBezTo>
                  <a:cubicBezTo>
                    <a:pt x="237" y="206"/>
                    <a:pt x="201" y="539"/>
                    <a:pt x="260" y="813"/>
                  </a:cubicBezTo>
                  <a:cubicBezTo>
                    <a:pt x="1058" y="4504"/>
                    <a:pt x="1546" y="6504"/>
                    <a:pt x="1903" y="8504"/>
                  </a:cubicBezTo>
                  <a:cubicBezTo>
                    <a:pt x="2070" y="9433"/>
                    <a:pt x="844" y="11064"/>
                    <a:pt x="356" y="12064"/>
                  </a:cubicBezTo>
                  <a:cubicBezTo>
                    <a:pt x="0" y="12805"/>
                    <a:pt x="1815" y="13685"/>
                    <a:pt x="2683" y="13685"/>
                  </a:cubicBezTo>
                  <a:cubicBezTo>
                    <a:pt x="2861" y="13685"/>
                    <a:pt x="2999" y="13648"/>
                    <a:pt x="3070" y="13564"/>
                  </a:cubicBezTo>
                  <a:cubicBezTo>
                    <a:pt x="3558" y="12993"/>
                    <a:pt x="4332" y="9457"/>
                    <a:pt x="4392" y="8695"/>
                  </a:cubicBezTo>
                  <a:cubicBezTo>
                    <a:pt x="4428" y="8123"/>
                    <a:pt x="4213" y="7575"/>
                    <a:pt x="3987" y="7040"/>
                  </a:cubicBezTo>
                  <a:lnTo>
                    <a:pt x="1415" y="729"/>
                  </a:lnTo>
                  <a:cubicBezTo>
                    <a:pt x="1278" y="397"/>
                    <a:pt x="981" y="1"/>
                    <a:pt x="66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2"/>
            <p:cNvSpPr/>
            <p:nvPr/>
          </p:nvSpPr>
          <p:spPr>
            <a:xfrm>
              <a:off x="4307975" y="2323700"/>
              <a:ext cx="69075" cy="101875"/>
            </a:xfrm>
            <a:custGeom>
              <a:avLst/>
              <a:gdLst/>
              <a:ahLst/>
              <a:cxnLst/>
              <a:rect l="l" t="t" r="r" b="b"/>
              <a:pathLst>
                <a:path w="2763" h="4075" extrusionOk="0">
                  <a:moveTo>
                    <a:pt x="1468" y="1"/>
                  </a:moveTo>
                  <a:cubicBezTo>
                    <a:pt x="871" y="1"/>
                    <a:pt x="0" y="212"/>
                    <a:pt x="0" y="212"/>
                  </a:cubicBezTo>
                  <a:cubicBezTo>
                    <a:pt x="214" y="1450"/>
                    <a:pt x="298" y="3010"/>
                    <a:pt x="334" y="3141"/>
                  </a:cubicBezTo>
                  <a:cubicBezTo>
                    <a:pt x="501" y="3714"/>
                    <a:pt x="1197" y="4074"/>
                    <a:pt x="1801" y="4074"/>
                  </a:cubicBezTo>
                  <a:cubicBezTo>
                    <a:pt x="2315" y="4074"/>
                    <a:pt x="2762" y="3813"/>
                    <a:pt x="2762" y="3200"/>
                  </a:cubicBezTo>
                  <a:cubicBezTo>
                    <a:pt x="2667" y="2474"/>
                    <a:pt x="2310" y="355"/>
                    <a:pt x="1941" y="93"/>
                  </a:cubicBezTo>
                  <a:cubicBezTo>
                    <a:pt x="1846" y="26"/>
                    <a:pt x="1673" y="1"/>
                    <a:pt x="146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2"/>
            <p:cNvSpPr/>
            <p:nvPr/>
          </p:nvSpPr>
          <p:spPr>
            <a:xfrm>
              <a:off x="4232650" y="2185050"/>
              <a:ext cx="175650" cy="181175"/>
            </a:xfrm>
            <a:custGeom>
              <a:avLst/>
              <a:gdLst/>
              <a:ahLst/>
              <a:cxnLst/>
              <a:rect l="l" t="t" r="r" b="b"/>
              <a:pathLst>
                <a:path w="7026" h="7247" extrusionOk="0">
                  <a:moveTo>
                    <a:pt x="3655" y="1"/>
                  </a:moveTo>
                  <a:cubicBezTo>
                    <a:pt x="2623" y="1"/>
                    <a:pt x="843" y="1084"/>
                    <a:pt x="477" y="2115"/>
                  </a:cubicBezTo>
                  <a:cubicBezTo>
                    <a:pt x="1" y="3412"/>
                    <a:pt x="1322" y="5722"/>
                    <a:pt x="2335" y="5877"/>
                  </a:cubicBezTo>
                  <a:cubicBezTo>
                    <a:pt x="2335" y="5877"/>
                    <a:pt x="3216" y="6925"/>
                    <a:pt x="4728" y="7187"/>
                  </a:cubicBezTo>
                  <a:cubicBezTo>
                    <a:pt x="4930" y="7222"/>
                    <a:pt x="5148" y="7246"/>
                    <a:pt x="5365" y="7246"/>
                  </a:cubicBezTo>
                  <a:cubicBezTo>
                    <a:pt x="5876" y="7246"/>
                    <a:pt x="6375" y="7113"/>
                    <a:pt x="6609" y="6687"/>
                  </a:cubicBezTo>
                  <a:cubicBezTo>
                    <a:pt x="6930" y="6079"/>
                    <a:pt x="7002" y="5365"/>
                    <a:pt x="7014" y="4675"/>
                  </a:cubicBezTo>
                  <a:cubicBezTo>
                    <a:pt x="7026" y="3972"/>
                    <a:pt x="5978" y="2103"/>
                    <a:pt x="5704" y="1448"/>
                  </a:cubicBezTo>
                  <a:cubicBezTo>
                    <a:pt x="5299" y="472"/>
                    <a:pt x="4918" y="210"/>
                    <a:pt x="3870" y="19"/>
                  </a:cubicBezTo>
                  <a:cubicBezTo>
                    <a:pt x="3803" y="7"/>
                    <a:pt x="3731" y="1"/>
                    <a:pt x="3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2"/>
            <p:cNvSpPr/>
            <p:nvPr/>
          </p:nvSpPr>
          <p:spPr>
            <a:xfrm>
              <a:off x="4224025" y="2144850"/>
              <a:ext cx="158675" cy="187825"/>
            </a:xfrm>
            <a:custGeom>
              <a:avLst/>
              <a:gdLst/>
              <a:ahLst/>
              <a:cxnLst/>
              <a:rect l="l" t="t" r="r" b="b"/>
              <a:pathLst>
                <a:path w="6347" h="7513" extrusionOk="0">
                  <a:moveTo>
                    <a:pt x="5084" y="1"/>
                  </a:moveTo>
                  <a:cubicBezTo>
                    <a:pt x="5033" y="1"/>
                    <a:pt x="4985" y="21"/>
                    <a:pt x="4942" y="67"/>
                  </a:cubicBezTo>
                  <a:cubicBezTo>
                    <a:pt x="4037" y="1068"/>
                    <a:pt x="2132" y="1675"/>
                    <a:pt x="1239" y="2389"/>
                  </a:cubicBezTo>
                  <a:cubicBezTo>
                    <a:pt x="346" y="3104"/>
                    <a:pt x="1" y="4128"/>
                    <a:pt x="322" y="5223"/>
                  </a:cubicBezTo>
                  <a:cubicBezTo>
                    <a:pt x="465" y="5699"/>
                    <a:pt x="1072" y="6473"/>
                    <a:pt x="1132" y="6556"/>
                  </a:cubicBezTo>
                  <a:cubicBezTo>
                    <a:pt x="1261" y="6707"/>
                    <a:pt x="2025" y="7513"/>
                    <a:pt x="2531" y="7513"/>
                  </a:cubicBezTo>
                  <a:cubicBezTo>
                    <a:pt x="2584" y="7513"/>
                    <a:pt x="2634" y="7504"/>
                    <a:pt x="2680" y="7485"/>
                  </a:cubicBezTo>
                  <a:cubicBezTo>
                    <a:pt x="2680" y="7485"/>
                    <a:pt x="1483" y="6105"/>
                    <a:pt x="2290" y="6105"/>
                  </a:cubicBezTo>
                  <a:cubicBezTo>
                    <a:pt x="2331" y="6105"/>
                    <a:pt x="2378" y="6108"/>
                    <a:pt x="2429" y="6116"/>
                  </a:cubicBezTo>
                  <a:cubicBezTo>
                    <a:pt x="1941" y="5425"/>
                    <a:pt x="1858" y="4782"/>
                    <a:pt x="1906" y="4651"/>
                  </a:cubicBezTo>
                  <a:cubicBezTo>
                    <a:pt x="2144" y="4056"/>
                    <a:pt x="2977" y="3532"/>
                    <a:pt x="3537" y="3175"/>
                  </a:cubicBezTo>
                  <a:cubicBezTo>
                    <a:pt x="3836" y="2983"/>
                    <a:pt x="4507" y="2548"/>
                    <a:pt x="5131" y="2548"/>
                  </a:cubicBezTo>
                  <a:cubicBezTo>
                    <a:pt x="5475" y="2548"/>
                    <a:pt x="5804" y="2680"/>
                    <a:pt x="6049" y="3056"/>
                  </a:cubicBezTo>
                  <a:cubicBezTo>
                    <a:pt x="6216" y="2544"/>
                    <a:pt x="6347" y="1818"/>
                    <a:pt x="5942" y="972"/>
                  </a:cubicBezTo>
                  <a:cubicBezTo>
                    <a:pt x="5780" y="659"/>
                    <a:pt x="5377" y="1"/>
                    <a:pt x="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2"/>
            <p:cNvSpPr/>
            <p:nvPr/>
          </p:nvSpPr>
          <p:spPr>
            <a:xfrm>
              <a:off x="5173850" y="2211275"/>
              <a:ext cx="347100" cy="481275"/>
            </a:xfrm>
            <a:custGeom>
              <a:avLst/>
              <a:gdLst/>
              <a:ahLst/>
              <a:cxnLst/>
              <a:rect l="l" t="t" r="r" b="b"/>
              <a:pathLst>
                <a:path w="13884" h="19251" extrusionOk="0">
                  <a:moveTo>
                    <a:pt x="8667" y="1"/>
                  </a:moveTo>
                  <a:cubicBezTo>
                    <a:pt x="6535" y="1"/>
                    <a:pt x="4586" y="2026"/>
                    <a:pt x="4680" y="5090"/>
                  </a:cubicBezTo>
                  <a:cubicBezTo>
                    <a:pt x="4703" y="5769"/>
                    <a:pt x="4203" y="6638"/>
                    <a:pt x="3906" y="7245"/>
                  </a:cubicBezTo>
                  <a:cubicBezTo>
                    <a:pt x="3656" y="7721"/>
                    <a:pt x="3179" y="8043"/>
                    <a:pt x="2834" y="8459"/>
                  </a:cubicBezTo>
                  <a:cubicBezTo>
                    <a:pt x="1667" y="9912"/>
                    <a:pt x="3620" y="13186"/>
                    <a:pt x="1894" y="13889"/>
                  </a:cubicBezTo>
                  <a:cubicBezTo>
                    <a:pt x="0" y="14651"/>
                    <a:pt x="334" y="16770"/>
                    <a:pt x="739" y="17782"/>
                  </a:cubicBezTo>
                  <a:cubicBezTo>
                    <a:pt x="1253" y="18876"/>
                    <a:pt x="1697" y="19251"/>
                    <a:pt x="2109" y="19251"/>
                  </a:cubicBezTo>
                  <a:cubicBezTo>
                    <a:pt x="3007" y="19251"/>
                    <a:pt x="3756" y="17475"/>
                    <a:pt x="4758" y="17475"/>
                  </a:cubicBezTo>
                  <a:cubicBezTo>
                    <a:pt x="4799" y="17475"/>
                    <a:pt x="4840" y="17478"/>
                    <a:pt x="4882" y="17484"/>
                  </a:cubicBezTo>
                  <a:cubicBezTo>
                    <a:pt x="5007" y="17501"/>
                    <a:pt x="5132" y="17510"/>
                    <a:pt x="5255" y="17510"/>
                  </a:cubicBezTo>
                  <a:cubicBezTo>
                    <a:pt x="6679" y="17510"/>
                    <a:pt x="7981" y="16434"/>
                    <a:pt x="9252" y="15722"/>
                  </a:cubicBezTo>
                  <a:cubicBezTo>
                    <a:pt x="10811" y="14841"/>
                    <a:pt x="12478" y="13853"/>
                    <a:pt x="13240" y="12222"/>
                  </a:cubicBezTo>
                  <a:cubicBezTo>
                    <a:pt x="13728" y="11162"/>
                    <a:pt x="13776" y="9960"/>
                    <a:pt x="13812" y="8805"/>
                  </a:cubicBezTo>
                  <a:cubicBezTo>
                    <a:pt x="13883" y="6590"/>
                    <a:pt x="13574" y="4816"/>
                    <a:pt x="12550" y="2852"/>
                  </a:cubicBezTo>
                  <a:cubicBezTo>
                    <a:pt x="11521" y="860"/>
                    <a:pt x="10055" y="1"/>
                    <a:pt x="8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2"/>
            <p:cNvSpPr/>
            <p:nvPr/>
          </p:nvSpPr>
          <p:spPr>
            <a:xfrm>
              <a:off x="5292000" y="2923550"/>
              <a:ext cx="145425" cy="492375"/>
            </a:xfrm>
            <a:custGeom>
              <a:avLst/>
              <a:gdLst/>
              <a:ahLst/>
              <a:cxnLst/>
              <a:rect l="l" t="t" r="r" b="b"/>
              <a:pathLst>
                <a:path w="5817" h="19695" extrusionOk="0">
                  <a:moveTo>
                    <a:pt x="3079" y="1"/>
                  </a:moveTo>
                  <a:cubicBezTo>
                    <a:pt x="2980" y="1"/>
                    <a:pt x="2875" y="6"/>
                    <a:pt x="2763" y="19"/>
                  </a:cubicBezTo>
                  <a:cubicBezTo>
                    <a:pt x="775" y="233"/>
                    <a:pt x="1275" y="1852"/>
                    <a:pt x="1239" y="3352"/>
                  </a:cubicBezTo>
                  <a:cubicBezTo>
                    <a:pt x="1180" y="5829"/>
                    <a:pt x="728" y="7996"/>
                    <a:pt x="751" y="10532"/>
                  </a:cubicBezTo>
                  <a:cubicBezTo>
                    <a:pt x="811" y="15782"/>
                    <a:pt x="180" y="17044"/>
                    <a:pt x="120" y="17747"/>
                  </a:cubicBezTo>
                  <a:cubicBezTo>
                    <a:pt x="0" y="19005"/>
                    <a:pt x="1338" y="19695"/>
                    <a:pt x="2003" y="19695"/>
                  </a:cubicBezTo>
                  <a:cubicBezTo>
                    <a:pt x="2194" y="19695"/>
                    <a:pt x="2329" y="19638"/>
                    <a:pt x="2359" y="19521"/>
                  </a:cubicBezTo>
                  <a:cubicBezTo>
                    <a:pt x="2132" y="19128"/>
                    <a:pt x="2073" y="18926"/>
                    <a:pt x="1823" y="18449"/>
                  </a:cubicBezTo>
                  <a:cubicBezTo>
                    <a:pt x="1335" y="17521"/>
                    <a:pt x="1680" y="16080"/>
                    <a:pt x="2037" y="14556"/>
                  </a:cubicBezTo>
                  <a:cubicBezTo>
                    <a:pt x="2680" y="11746"/>
                    <a:pt x="3275" y="8924"/>
                    <a:pt x="3811" y="6079"/>
                  </a:cubicBezTo>
                  <a:cubicBezTo>
                    <a:pt x="4110" y="4459"/>
                    <a:pt x="5817" y="1"/>
                    <a:pt x="307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2"/>
            <p:cNvSpPr/>
            <p:nvPr/>
          </p:nvSpPr>
          <p:spPr>
            <a:xfrm>
              <a:off x="5399175" y="2941575"/>
              <a:ext cx="89325" cy="463925"/>
            </a:xfrm>
            <a:custGeom>
              <a:avLst/>
              <a:gdLst/>
              <a:ahLst/>
              <a:cxnLst/>
              <a:rect l="l" t="t" r="r" b="b"/>
              <a:pathLst>
                <a:path w="3573" h="18557" extrusionOk="0">
                  <a:moveTo>
                    <a:pt x="2156" y="1"/>
                  </a:moveTo>
                  <a:cubicBezTo>
                    <a:pt x="1852" y="1"/>
                    <a:pt x="1546" y="111"/>
                    <a:pt x="1322" y="321"/>
                  </a:cubicBezTo>
                  <a:cubicBezTo>
                    <a:pt x="0" y="1572"/>
                    <a:pt x="1298" y="10168"/>
                    <a:pt x="1394" y="11835"/>
                  </a:cubicBezTo>
                  <a:cubicBezTo>
                    <a:pt x="1489" y="13680"/>
                    <a:pt x="1655" y="15359"/>
                    <a:pt x="1513" y="17359"/>
                  </a:cubicBezTo>
                  <a:cubicBezTo>
                    <a:pt x="1501" y="17574"/>
                    <a:pt x="1786" y="18240"/>
                    <a:pt x="1977" y="18336"/>
                  </a:cubicBezTo>
                  <a:cubicBezTo>
                    <a:pt x="2273" y="18487"/>
                    <a:pt x="2512" y="18557"/>
                    <a:pt x="2701" y="18557"/>
                  </a:cubicBezTo>
                  <a:cubicBezTo>
                    <a:pt x="3103" y="18557"/>
                    <a:pt x="3275" y="18239"/>
                    <a:pt x="3275" y="17728"/>
                  </a:cubicBezTo>
                  <a:cubicBezTo>
                    <a:pt x="3156" y="17502"/>
                    <a:pt x="2715" y="16895"/>
                    <a:pt x="2751" y="15466"/>
                  </a:cubicBezTo>
                  <a:cubicBezTo>
                    <a:pt x="2810" y="11894"/>
                    <a:pt x="3572" y="7334"/>
                    <a:pt x="3525" y="3750"/>
                  </a:cubicBezTo>
                  <a:cubicBezTo>
                    <a:pt x="3513" y="2977"/>
                    <a:pt x="3441" y="619"/>
                    <a:pt x="2798" y="191"/>
                  </a:cubicBezTo>
                  <a:cubicBezTo>
                    <a:pt x="2609" y="63"/>
                    <a:pt x="2383" y="1"/>
                    <a:pt x="215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2"/>
            <p:cNvSpPr/>
            <p:nvPr/>
          </p:nvSpPr>
          <p:spPr>
            <a:xfrm>
              <a:off x="5283100" y="3367200"/>
              <a:ext cx="88725" cy="59200"/>
            </a:xfrm>
            <a:custGeom>
              <a:avLst/>
              <a:gdLst/>
              <a:ahLst/>
              <a:cxnLst/>
              <a:rect l="l" t="t" r="r" b="b"/>
              <a:pathLst>
                <a:path w="3549" h="2368" extrusionOk="0">
                  <a:moveTo>
                    <a:pt x="480" y="1"/>
                  </a:moveTo>
                  <a:cubicBezTo>
                    <a:pt x="479" y="1"/>
                    <a:pt x="477" y="1"/>
                    <a:pt x="476" y="1"/>
                  </a:cubicBezTo>
                  <a:cubicBezTo>
                    <a:pt x="214" y="25"/>
                    <a:pt x="83" y="608"/>
                    <a:pt x="48" y="882"/>
                  </a:cubicBezTo>
                  <a:cubicBezTo>
                    <a:pt x="0" y="1275"/>
                    <a:pt x="488" y="1942"/>
                    <a:pt x="512" y="2346"/>
                  </a:cubicBezTo>
                  <a:cubicBezTo>
                    <a:pt x="568" y="2362"/>
                    <a:pt x="613" y="2368"/>
                    <a:pt x="650" y="2368"/>
                  </a:cubicBezTo>
                  <a:cubicBezTo>
                    <a:pt x="726" y="2368"/>
                    <a:pt x="774" y="2346"/>
                    <a:pt x="822" y="2346"/>
                  </a:cubicBezTo>
                  <a:cubicBezTo>
                    <a:pt x="822" y="2013"/>
                    <a:pt x="718" y="1505"/>
                    <a:pt x="791" y="1505"/>
                  </a:cubicBezTo>
                  <a:cubicBezTo>
                    <a:pt x="796" y="1505"/>
                    <a:pt x="802" y="1507"/>
                    <a:pt x="810" y="1513"/>
                  </a:cubicBezTo>
                  <a:cubicBezTo>
                    <a:pt x="1214" y="1823"/>
                    <a:pt x="1417" y="2287"/>
                    <a:pt x="1560" y="2311"/>
                  </a:cubicBezTo>
                  <a:cubicBezTo>
                    <a:pt x="1708" y="2336"/>
                    <a:pt x="1947" y="2343"/>
                    <a:pt x="2214" y="2343"/>
                  </a:cubicBezTo>
                  <a:cubicBezTo>
                    <a:pt x="2582" y="2343"/>
                    <a:pt x="3001" y="2329"/>
                    <a:pt x="3303" y="2329"/>
                  </a:cubicBezTo>
                  <a:cubicBezTo>
                    <a:pt x="3398" y="2329"/>
                    <a:pt x="3482" y="2331"/>
                    <a:pt x="3548" y="2335"/>
                  </a:cubicBezTo>
                  <a:cubicBezTo>
                    <a:pt x="3525" y="1974"/>
                    <a:pt x="2249" y="701"/>
                    <a:pt x="2182" y="701"/>
                  </a:cubicBezTo>
                  <a:cubicBezTo>
                    <a:pt x="2180" y="701"/>
                    <a:pt x="2179" y="702"/>
                    <a:pt x="2179" y="703"/>
                  </a:cubicBezTo>
                  <a:cubicBezTo>
                    <a:pt x="2150" y="988"/>
                    <a:pt x="1918" y="1076"/>
                    <a:pt x="1722" y="1076"/>
                  </a:cubicBezTo>
                  <a:cubicBezTo>
                    <a:pt x="1672" y="1076"/>
                    <a:pt x="1625" y="1070"/>
                    <a:pt x="1584" y="1061"/>
                  </a:cubicBezTo>
                  <a:cubicBezTo>
                    <a:pt x="933" y="883"/>
                    <a:pt x="647"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2"/>
            <p:cNvSpPr/>
            <p:nvPr/>
          </p:nvSpPr>
          <p:spPr>
            <a:xfrm>
              <a:off x="5426250" y="3367200"/>
              <a:ext cx="89025" cy="59300"/>
            </a:xfrm>
            <a:custGeom>
              <a:avLst/>
              <a:gdLst/>
              <a:ahLst/>
              <a:cxnLst/>
              <a:rect l="l" t="t" r="r" b="b"/>
              <a:pathLst>
                <a:path w="3561" h="2372" extrusionOk="0">
                  <a:moveTo>
                    <a:pt x="481" y="1"/>
                  </a:moveTo>
                  <a:cubicBezTo>
                    <a:pt x="480" y="1"/>
                    <a:pt x="478" y="1"/>
                    <a:pt x="477" y="1"/>
                  </a:cubicBezTo>
                  <a:cubicBezTo>
                    <a:pt x="215" y="25"/>
                    <a:pt x="84" y="608"/>
                    <a:pt x="49" y="882"/>
                  </a:cubicBezTo>
                  <a:cubicBezTo>
                    <a:pt x="1" y="1275"/>
                    <a:pt x="489" y="1930"/>
                    <a:pt x="513" y="2323"/>
                  </a:cubicBezTo>
                  <a:cubicBezTo>
                    <a:pt x="605" y="2349"/>
                    <a:pt x="668" y="2357"/>
                    <a:pt x="722" y="2357"/>
                  </a:cubicBezTo>
                  <a:cubicBezTo>
                    <a:pt x="766" y="2357"/>
                    <a:pt x="804" y="2352"/>
                    <a:pt x="846" y="2346"/>
                  </a:cubicBezTo>
                  <a:cubicBezTo>
                    <a:pt x="835" y="2013"/>
                    <a:pt x="731" y="1505"/>
                    <a:pt x="804" y="1505"/>
                  </a:cubicBezTo>
                  <a:cubicBezTo>
                    <a:pt x="809" y="1505"/>
                    <a:pt x="815" y="1507"/>
                    <a:pt x="822" y="1513"/>
                  </a:cubicBezTo>
                  <a:cubicBezTo>
                    <a:pt x="1215" y="1823"/>
                    <a:pt x="1513" y="2323"/>
                    <a:pt x="1656" y="2346"/>
                  </a:cubicBezTo>
                  <a:cubicBezTo>
                    <a:pt x="1763" y="2365"/>
                    <a:pt x="1913" y="2371"/>
                    <a:pt x="2084" y="2371"/>
                  </a:cubicBezTo>
                  <a:cubicBezTo>
                    <a:pt x="2508" y="2371"/>
                    <a:pt x="3060" y="2331"/>
                    <a:pt x="3409" y="2331"/>
                  </a:cubicBezTo>
                  <a:cubicBezTo>
                    <a:pt x="3465" y="2331"/>
                    <a:pt x="3517" y="2332"/>
                    <a:pt x="3561" y="2335"/>
                  </a:cubicBezTo>
                  <a:cubicBezTo>
                    <a:pt x="3526" y="1974"/>
                    <a:pt x="2250" y="701"/>
                    <a:pt x="2182" y="701"/>
                  </a:cubicBezTo>
                  <a:cubicBezTo>
                    <a:pt x="2181" y="701"/>
                    <a:pt x="2180" y="702"/>
                    <a:pt x="2180" y="703"/>
                  </a:cubicBezTo>
                  <a:cubicBezTo>
                    <a:pt x="2151" y="988"/>
                    <a:pt x="1919" y="1076"/>
                    <a:pt x="1723" y="1076"/>
                  </a:cubicBezTo>
                  <a:cubicBezTo>
                    <a:pt x="1673" y="1076"/>
                    <a:pt x="1626" y="1070"/>
                    <a:pt x="1584" y="1061"/>
                  </a:cubicBezTo>
                  <a:cubicBezTo>
                    <a:pt x="934" y="883"/>
                    <a:pt x="659" y="1"/>
                    <a:pt x="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2"/>
            <p:cNvSpPr/>
            <p:nvPr/>
          </p:nvSpPr>
          <p:spPr>
            <a:xfrm>
              <a:off x="5265825" y="2610900"/>
              <a:ext cx="264050" cy="388450"/>
            </a:xfrm>
            <a:custGeom>
              <a:avLst/>
              <a:gdLst/>
              <a:ahLst/>
              <a:cxnLst/>
              <a:rect l="l" t="t" r="r" b="b"/>
              <a:pathLst>
                <a:path w="10562" h="15538" extrusionOk="0">
                  <a:moveTo>
                    <a:pt x="4289" y="1"/>
                  </a:moveTo>
                  <a:cubicBezTo>
                    <a:pt x="2888" y="1"/>
                    <a:pt x="1630" y="259"/>
                    <a:pt x="1263" y="1083"/>
                  </a:cubicBezTo>
                  <a:cubicBezTo>
                    <a:pt x="286" y="3262"/>
                    <a:pt x="0" y="7191"/>
                    <a:pt x="620" y="9250"/>
                  </a:cubicBezTo>
                  <a:cubicBezTo>
                    <a:pt x="1286" y="11262"/>
                    <a:pt x="1572" y="13394"/>
                    <a:pt x="1453" y="15501"/>
                  </a:cubicBezTo>
                  <a:cubicBezTo>
                    <a:pt x="2016" y="15526"/>
                    <a:pt x="2967" y="15538"/>
                    <a:pt x="4029" y="15538"/>
                  </a:cubicBezTo>
                  <a:cubicBezTo>
                    <a:pt x="6563" y="15538"/>
                    <a:pt x="9721" y="15469"/>
                    <a:pt x="9704" y="15334"/>
                  </a:cubicBezTo>
                  <a:cubicBezTo>
                    <a:pt x="9502" y="13322"/>
                    <a:pt x="9954" y="10822"/>
                    <a:pt x="10145" y="8953"/>
                  </a:cubicBezTo>
                  <a:cubicBezTo>
                    <a:pt x="10454" y="5833"/>
                    <a:pt x="10561" y="3035"/>
                    <a:pt x="9061" y="714"/>
                  </a:cubicBezTo>
                  <a:cubicBezTo>
                    <a:pt x="9003" y="627"/>
                    <a:pt x="6472" y="1"/>
                    <a:pt x="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2"/>
            <p:cNvSpPr/>
            <p:nvPr/>
          </p:nvSpPr>
          <p:spPr>
            <a:xfrm>
              <a:off x="5170275" y="2161775"/>
              <a:ext cx="435200" cy="507075"/>
            </a:xfrm>
            <a:custGeom>
              <a:avLst/>
              <a:gdLst/>
              <a:ahLst/>
              <a:cxnLst/>
              <a:rect l="l" t="t" r="r" b="b"/>
              <a:pathLst>
                <a:path w="17408" h="20283" extrusionOk="0">
                  <a:moveTo>
                    <a:pt x="17145" y="1"/>
                  </a:moveTo>
                  <a:cubicBezTo>
                    <a:pt x="16591" y="1"/>
                    <a:pt x="15941" y="98"/>
                    <a:pt x="15395" y="98"/>
                  </a:cubicBezTo>
                  <a:cubicBezTo>
                    <a:pt x="15326" y="98"/>
                    <a:pt x="15258" y="96"/>
                    <a:pt x="15193" y="93"/>
                  </a:cubicBezTo>
                  <a:cubicBezTo>
                    <a:pt x="14538" y="1974"/>
                    <a:pt x="14038" y="3308"/>
                    <a:pt x="13157" y="5117"/>
                  </a:cubicBezTo>
                  <a:cubicBezTo>
                    <a:pt x="12669" y="6129"/>
                    <a:pt x="11978" y="7558"/>
                    <a:pt x="11466" y="8142"/>
                  </a:cubicBezTo>
                  <a:cubicBezTo>
                    <a:pt x="10861" y="8832"/>
                    <a:pt x="9864" y="9199"/>
                    <a:pt x="8886" y="9199"/>
                  </a:cubicBezTo>
                  <a:cubicBezTo>
                    <a:pt x="8093" y="9199"/>
                    <a:pt x="7312" y="8958"/>
                    <a:pt x="6763" y="8451"/>
                  </a:cubicBezTo>
                  <a:cubicBezTo>
                    <a:pt x="5073" y="6903"/>
                    <a:pt x="3358" y="3046"/>
                    <a:pt x="2727" y="462"/>
                  </a:cubicBezTo>
                  <a:cubicBezTo>
                    <a:pt x="1858" y="748"/>
                    <a:pt x="1167" y="938"/>
                    <a:pt x="298" y="1224"/>
                  </a:cubicBezTo>
                  <a:cubicBezTo>
                    <a:pt x="1" y="2474"/>
                    <a:pt x="691" y="4463"/>
                    <a:pt x="977" y="5332"/>
                  </a:cubicBezTo>
                  <a:cubicBezTo>
                    <a:pt x="2239" y="9261"/>
                    <a:pt x="5275" y="11416"/>
                    <a:pt x="5632" y="15523"/>
                  </a:cubicBezTo>
                  <a:cubicBezTo>
                    <a:pt x="5727" y="16714"/>
                    <a:pt x="5537" y="17940"/>
                    <a:pt x="5085" y="19048"/>
                  </a:cubicBezTo>
                  <a:cubicBezTo>
                    <a:pt x="6689" y="19978"/>
                    <a:pt x="8210" y="20283"/>
                    <a:pt x="9493" y="20283"/>
                  </a:cubicBezTo>
                  <a:cubicBezTo>
                    <a:pt x="11723" y="20283"/>
                    <a:pt x="13230" y="19361"/>
                    <a:pt x="13193" y="19202"/>
                  </a:cubicBezTo>
                  <a:cubicBezTo>
                    <a:pt x="12693" y="17345"/>
                    <a:pt x="12824" y="15119"/>
                    <a:pt x="13609" y="13607"/>
                  </a:cubicBezTo>
                  <a:cubicBezTo>
                    <a:pt x="13931" y="12964"/>
                    <a:pt x="13014" y="11821"/>
                    <a:pt x="13407" y="11213"/>
                  </a:cubicBezTo>
                  <a:cubicBezTo>
                    <a:pt x="14193" y="9975"/>
                    <a:pt x="17408" y="5367"/>
                    <a:pt x="17408" y="10"/>
                  </a:cubicBezTo>
                  <a:cubicBezTo>
                    <a:pt x="17323" y="4"/>
                    <a:pt x="17235" y="1"/>
                    <a:pt x="17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2"/>
            <p:cNvSpPr/>
            <p:nvPr/>
          </p:nvSpPr>
          <p:spPr>
            <a:xfrm>
              <a:off x="5148850" y="1922850"/>
              <a:ext cx="127125" cy="304375"/>
            </a:xfrm>
            <a:custGeom>
              <a:avLst/>
              <a:gdLst/>
              <a:ahLst/>
              <a:cxnLst/>
              <a:rect l="l" t="t" r="r" b="b"/>
              <a:pathLst>
                <a:path w="5085" h="12175" extrusionOk="0">
                  <a:moveTo>
                    <a:pt x="4380" y="0"/>
                  </a:moveTo>
                  <a:cubicBezTo>
                    <a:pt x="4184" y="0"/>
                    <a:pt x="3985" y="37"/>
                    <a:pt x="3787" y="65"/>
                  </a:cubicBezTo>
                  <a:cubicBezTo>
                    <a:pt x="3215" y="149"/>
                    <a:pt x="0" y="10019"/>
                    <a:pt x="1596" y="11757"/>
                  </a:cubicBezTo>
                  <a:cubicBezTo>
                    <a:pt x="1816" y="12005"/>
                    <a:pt x="2148" y="12175"/>
                    <a:pt x="2475" y="12175"/>
                  </a:cubicBezTo>
                  <a:cubicBezTo>
                    <a:pt x="2572" y="12175"/>
                    <a:pt x="2669" y="12159"/>
                    <a:pt x="2763" y="12126"/>
                  </a:cubicBezTo>
                  <a:cubicBezTo>
                    <a:pt x="3453" y="11900"/>
                    <a:pt x="3560" y="10983"/>
                    <a:pt x="3525" y="10257"/>
                  </a:cubicBezTo>
                  <a:cubicBezTo>
                    <a:pt x="3429" y="8221"/>
                    <a:pt x="3382" y="6816"/>
                    <a:pt x="3679" y="4804"/>
                  </a:cubicBezTo>
                  <a:cubicBezTo>
                    <a:pt x="4072" y="2185"/>
                    <a:pt x="5084" y="185"/>
                    <a:pt x="4775" y="65"/>
                  </a:cubicBezTo>
                  <a:cubicBezTo>
                    <a:pt x="4645" y="17"/>
                    <a:pt x="4513" y="0"/>
                    <a:pt x="438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2"/>
            <p:cNvSpPr/>
            <p:nvPr/>
          </p:nvSpPr>
          <p:spPr>
            <a:xfrm>
              <a:off x="5514150" y="1925725"/>
              <a:ext cx="91325" cy="296850"/>
            </a:xfrm>
            <a:custGeom>
              <a:avLst/>
              <a:gdLst/>
              <a:ahLst/>
              <a:cxnLst/>
              <a:rect l="l" t="t" r="r" b="b"/>
              <a:pathLst>
                <a:path w="3653" h="11874" extrusionOk="0">
                  <a:moveTo>
                    <a:pt x="295" y="1"/>
                  </a:moveTo>
                  <a:cubicBezTo>
                    <a:pt x="58" y="1"/>
                    <a:pt x="1" y="43"/>
                    <a:pt x="224" y="117"/>
                  </a:cubicBezTo>
                  <a:cubicBezTo>
                    <a:pt x="1093" y="2486"/>
                    <a:pt x="1450" y="7594"/>
                    <a:pt x="1343" y="9821"/>
                  </a:cubicBezTo>
                  <a:cubicBezTo>
                    <a:pt x="1269" y="11198"/>
                    <a:pt x="1789" y="11874"/>
                    <a:pt x="2354" y="11874"/>
                  </a:cubicBezTo>
                  <a:cubicBezTo>
                    <a:pt x="2976" y="11874"/>
                    <a:pt x="3653" y="11055"/>
                    <a:pt x="3653" y="9452"/>
                  </a:cubicBezTo>
                  <a:cubicBezTo>
                    <a:pt x="3653" y="8678"/>
                    <a:pt x="2676" y="2439"/>
                    <a:pt x="1343" y="117"/>
                  </a:cubicBezTo>
                  <a:cubicBezTo>
                    <a:pt x="890" y="37"/>
                    <a:pt x="515" y="1"/>
                    <a:pt x="2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2"/>
            <p:cNvSpPr/>
            <p:nvPr/>
          </p:nvSpPr>
          <p:spPr>
            <a:xfrm>
              <a:off x="5364950" y="2337950"/>
              <a:ext cx="68175" cy="82775"/>
            </a:xfrm>
            <a:custGeom>
              <a:avLst/>
              <a:gdLst/>
              <a:ahLst/>
              <a:cxnLst/>
              <a:rect l="l" t="t" r="r" b="b"/>
              <a:pathLst>
                <a:path w="2727" h="3311" extrusionOk="0">
                  <a:moveTo>
                    <a:pt x="1082" y="1"/>
                  </a:moveTo>
                  <a:cubicBezTo>
                    <a:pt x="604" y="1"/>
                    <a:pt x="144" y="179"/>
                    <a:pt x="84" y="523"/>
                  </a:cubicBezTo>
                  <a:cubicBezTo>
                    <a:pt x="36" y="785"/>
                    <a:pt x="131" y="1035"/>
                    <a:pt x="143" y="1285"/>
                  </a:cubicBezTo>
                  <a:cubicBezTo>
                    <a:pt x="179" y="1654"/>
                    <a:pt x="72" y="1880"/>
                    <a:pt x="36" y="2238"/>
                  </a:cubicBezTo>
                  <a:cubicBezTo>
                    <a:pt x="0" y="2464"/>
                    <a:pt x="143" y="2678"/>
                    <a:pt x="298" y="2821"/>
                  </a:cubicBezTo>
                  <a:cubicBezTo>
                    <a:pt x="615" y="3145"/>
                    <a:pt x="1032" y="3311"/>
                    <a:pt x="1450" y="3311"/>
                  </a:cubicBezTo>
                  <a:cubicBezTo>
                    <a:pt x="1739" y="3311"/>
                    <a:pt x="2028" y="3232"/>
                    <a:pt x="2286" y="3071"/>
                  </a:cubicBezTo>
                  <a:cubicBezTo>
                    <a:pt x="2512" y="2928"/>
                    <a:pt x="2727" y="2678"/>
                    <a:pt x="2703" y="2369"/>
                  </a:cubicBezTo>
                  <a:cubicBezTo>
                    <a:pt x="2679" y="2023"/>
                    <a:pt x="2346" y="1809"/>
                    <a:pt x="2274" y="1464"/>
                  </a:cubicBezTo>
                  <a:cubicBezTo>
                    <a:pt x="2227" y="1237"/>
                    <a:pt x="2215" y="999"/>
                    <a:pt x="2227" y="773"/>
                  </a:cubicBezTo>
                  <a:cubicBezTo>
                    <a:pt x="2240" y="251"/>
                    <a:pt x="1648" y="1"/>
                    <a:pt x="1082"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2"/>
            <p:cNvSpPr/>
            <p:nvPr/>
          </p:nvSpPr>
          <p:spPr>
            <a:xfrm>
              <a:off x="5325650" y="2211625"/>
              <a:ext cx="132175" cy="169125"/>
            </a:xfrm>
            <a:custGeom>
              <a:avLst/>
              <a:gdLst/>
              <a:ahLst/>
              <a:cxnLst/>
              <a:rect l="l" t="t" r="r" b="b"/>
              <a:pathLst>
                <a:path w="5287" h="6765" extrusionOk="0">
                  <a:moveTo>
                    <a:pt x="3150" y="0"/>
                  </a:moveTo>
                  <a:cubicBezTo>
                    <a:pt x="2406" y="0"/>
                    <a:pt x="626" y="1654"/>
                    <a:pt x="525" y="1992"/>
                  </a:cubicBezTo>
                  <a:cubicBezTo>
                    <a:pt x="179" y="3135"/>
                    <a:pt x="1" y="4159"/>
                    <a:pt x="548" y="5219"/>
                  </a:cubicBezTo>
                  <a:cubicBezTo>
                    <a:pt x="1026" y="6162"/>
                    <a:pt x="2031" y="6764"/>
                    <a:pt x="3043" y="6764"/>
                  </a:cubicBezTo>
                  <a:cubicBezTo>
                    <a:pt x="3116" y="6764"/>
                    <a:pt x="3190" y="6761"/>
                    <a:pt x="3263" y="6755"/>
                  </a:cubicBezTo>
                  <a:cubicBezTo>
                    <a:pt x="4025" y="6695"/>
                    <a:pt x="5287" y="5552"/>
                    <a:pt x="5251" y="4231"/>
                  </a:cubicBezTo>
                  <a:cubicBezTo>
                    <a:pt x="5156" y="1064"/>
                    <a:pt x="3930" y="218"/>
                    <a:pt x="3263" y="16"/>
                  </a:cubicBezTo>
                  <a:cubicBezTo>
                    <a:pt x="3229" y="5"/>
                    <a:pt x="3191" y="0"/>
                    <a:pt x="315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2"/>
            <p:cNvSpPr/>
            <p:nvPr/>
          </p:nvSpPr>
          <p:spPr>
            <a:xfrm>
              <a:off x="5297050" y="2192250"/>
              <a:ext cx="190550" cy="103000"/>
            </a:xfrm>
            <a:custGeom>
              <a:avLst/>
              <a:gdLst/>
              <a:ahLst/>
              <a:cxnLst/>
              <a:rect l="l" t="t" r="r" b="b"/>
              <a:pathLst>
                <a:path w="7622" h="4120" extrusionOk="0">
                  <a:moveTo>
                    <a:pt x="4025" y="1"/>
                  </a:moveTo>
                  <a:cubicBezTo>
                    <a:pt x="3974" y="1"/>
                    <a:pt x="3923" y="2"/>
                    <a:pt x="3871" y="5"/>
                  </a:cubicBezTo>
                  <a:cubicBezTo>
                    <a:pt x="2097" y="100"/>
                    <a:pt x="204" y="1255"/>
                    <a:pt x="14" y="3875"/>
                  </a:cubicBezTo>
                  <a:cubicBezTo>
                    <a:pt x="1" y="4045"/>
                    <a:pt x="149" y="4119"/>
                    <a:pt x="405" y="4119"/>
                  </a:cubicBezTo>
                  <a:cubicBezTo>
                    <a:pt x="1350" y="4119"/>
                    <a:pt x="3768" y="3100"/>
                    <a:pt x="5014" y="2089"/>
                  </a:cubicBezTo>
                  <a:cubicBezTo>
                    <a:pt x="5124" y="1998"/>
                    <a:pt x="5237" y="1958"/>
                    <a:pt x="5353" y="1958"/>
                  </a:cubicBezTo>
                  <a:cubicBezTo>
                    <a:pt x="6041" y="1958"/>
                    <a:pt x="6827" y="3348"/>
                    <a:pt x="7622" y="3613"/>
                  </a:cubicBezTo>
                  <a:cubicBezTo>
                    <a:pt x="7125" y="1532"/>
                    <a:pt x="5729"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2"/>
            <p:cNvSpPr/>
            <p:nvPr/>
          </p:nvSpPr>
          <p:spPr>
            <a:xfrm>
              <a:off x="4909875" y="3359725"/>
              <a:ext cx="674650" cy="1877275"/>
            </a:xfrm>
            <a:custGeom>
              <a:avLst/>
              <a:gdLst/>
              <a:ahLst/>
              <a:cxnLst/>
              <a:rect l="l" t="t" r="r" b="b"/>
              <a:pathLst>
                <a:path w="26986" h="75091" extrusionOk="0">
                  <a:moveTo>
                    <a:pt x="13536" y="11897"/>
                  </a:moveTo>
                  <a:cubicBezTo>
                    <a:pt x="14108" y="14635"/>
                    <a:pt x="14679" y="17385"/>
                    <a:pt x="15251" y="20124"/>
                  </a:cubicBezTo>
                  <a:cubicBezTo>
                    <a:pt x="12083" y="20540"/>
                    <a:pt x="8904" y="20814"/>
                    <a:pt x="5726" y="21052"/>
                  </a:cubicBezTo>
                  <a:cubicBezTo>
                    <a:pt x="5190" y="18255"/>
                    <a:pt x="4654" y="15468"/>
                    <a:pt x="4106" y="12682"/>
                  </a:cubicBezTo>
                  <a:cubicBezTo>
                    <a:pt x="7250" y="12456"/>
                    <a:pt x="10405" y="12242"/>
                    <a:pt x="13536" y="11897"/>
                  </a:cubicBezTo>
                  <a:close/>
                  <a:moveTo>
                    <a:pt x="15596" y="21862"/>
                  </a:moveTo>
                  <a:cubicBezTo>
                    <a:pt x="16143" y="24493"/>
                    <a:pt x="16679" y="27137"/>
                    <a:pt x="17203" y="29780"/>
                  </a:cubicBezTo>
                  <a:lnTo>
                    <a:pt x="7654" y="31328"/>
                  </a:lnTo>
                  <a:cubicBezTo>
                    <a:pt x="7119" y="28482"/>
                    <a:pt x="6595" y="25636"/>
                    <a:pt x="6047" y="22803"/>
                  </a:cubicBezTo>
                  <a:cubicBezTo>
                    <a:pt x="9238" y="22553"/>
                    <a:pt x="12429" y="22267"/>
                    <a:pt x="15596" y="21862"/>
                  </a:cubicBezTo>
                  <a:close/>
                  <a:moveTo>
                    <a:pt x="17548" y="31518"/>
                  </a:moveTo>
                  <a:cubicBezTo>
                    <a:pt x="18108" y="34340"/>
                    <a:pt x="18668" y="37162"/>
                    <a:pt x="19215" y="39995"/>
                  </a:cubicBezTo>
                  <a:cubicBezTo>
                    <a:pt x="19159" y="39981"/>
                    <a:pt x="19100" y="39976"/>
                    <a:pt x="19038" y="39976"/>
                  </a:cubicBezTo>
                  <a:cubicBezTo>
                    <a:pt x="18994" y="39976"/>
                    <a:pt x="18950" y="39978"/>
                    <a:pt x="18906" y="39983"/>
                  </a:cubicBezTo>
                  <a:cubicBezTo>
                    <a:pt x="15762" y="40436"/>
                    <a:pt x="12631" y="40900"/>
                    <a:pt x="9488" y="41353"/>
                  </a:cubicBezTo>
                  <a:cubicBezTo>
                    <a:pt x="8988" y="38590"/>
                    <a:pt x="8476" y="35828"/>
                    <a:pt x="7976" y="33066"/>
                  </a:cubicBezTo>
                  <a:cubicBezTo>
                    <a:pt x="11167" y="32554"/>
                    <a:pt x="14358" y="32030"/>
                    <a:pt x="17548" y="31518"/>
                  </a:cubicBezTo>
                  <a:close/>
                  <a:moveTo>
                    <a:pt x="19537" y="41662"/>
                  </a:moveTo>
                  <a:cubicBezTo>
                    <a:pt x="20084" y="44520"/>
                    <a:pt x="20632" y="47389"/>
                    <a:pt x="21168" y="50247"/>
                  </a:cubicBezTo>
                  <a:cubicBezTo>
                    <a:pt x="17882" y="50711"/>
                    <a:pt x="14619" y="51282"/>
                    <a:pt x="11381" y="51985"/>
                  </a:cubicBezTo>
                  <a:cubicBezTo>
                    <a:pt x="10857" y="49008"/>
                    <a:pt x="10333" y="46044"/>
                    <a:pt x="9797" y="43079"/>
                  </a:cubicBezTo>
                  <a:cubicBezTo>
                    <a:pt x="9821" y="43079"/>
                    <a:pt x="9857" y="43079"/>
                    <a:pt x="9893" y="43067"/>
                  </a:cubicBezTo>
                  <a:cubicBezTo>
                    <a:pt x="13048" y="42615"/>
                    <a:pt x="16215" y="42150"/>
                    <a:pt x="19382" y="41698"/>
                  </a:cubicBezTo>
                  <a:cubicBezTo>
                    <a:pt x="19442" y="41686"/>
                    <a:pt x="19489" y="41674"/>
                    <a:pt x="19537" y="41662"/>
                  </a:cubicBezTo>
                  <a:close/>
                  <a:moveTo>
                    <a:pt x="21489" y="51985"/>
                  </a:moveTo>
                  <a:cubicBezTo>
                    <a:pt x="22001" y="54783"/>
                    <a:pt x="22513" y="57569"/>
                    <a:pt x="23013" y="60379"/>
                  </a:cubicBezTo>
                  <a:cubicBezTo>
                    <a:pt x="19739" y="61010"/>
                    <a:pt x="16417" y="61510"/>
                    <a:pt x="13095" y="61879"/>
                  </a:cubicBezTo>
                  <a:cubicBezTo>
                    <a:pt x="12631" y="59164"/>
                    <a:pt x="12167" y="56438"/>
                    <a:pt x="11691" y="53723"/>
                  </a:cubicBezTo>
                  <a:cubicBezTo>
                    <a:pt x="14929" y="53033"/>
                    <a:pt x="18203" y="52449"/>
                    <a:pt x="21489" y="51985"/>
                  </a:cubicBezTo>
                  <a:close/>
                  <a:moveTo>
                    <a:pt x="12181" y="0"/>
                  </a:moveTo>
                  <a:cubicBezTo>
                    <a:pt x="11658" y="0"/>
                    <a:pt x="11095" y="436"/>
                    <a:pt x="11238" y="1110"/>
                  </a:cubicBezTo>
                  <a:cubicBezTo>
                    <a:pt x="11893" y="4122"/>
                    <a:pt x="12536" y="7134"/>
                    <a:pt x="13167" y="10158"/>
                  </a:cubicBezTo>
                  <a:cubicBezTo>
                    <a:pt x="10047" y="10492"/>
                    <a:pt x="6904" y="10706"/>
                    <a:pt x="3773" y="10932"/>
                  </a:cubicBezTo>
                  <a:cubicBezTo>
                    <a:pt x="3142" y="7682"/>
                    <a:pt x="2499" y="4431"/>
                    <a:pt x="1844" y="1181"/>
                  </a:cubicBezTo>
                  <a:cubicBezTo>
                    <a:pt x="1754" y="735"/>
                    <a:pt x="1430" y="543"/>
                    <a:pt x="1086" y="543"/>
                  </a:cubicBezTo>
                  <a:cubicBezTo>
                    <a:pt x="566" y="543"/>
                    <a:pt x="1" y="984"/>
                    <a:pt x="130" y="1657"/>
                  </a:cubicBezTo>
                  <a:cubicBezTo>
                    <a:pt x="1487" y="8408"/>
                    <a:pt x="2797" y="15171"/>
                    <a:pt x="4082" y="21934"/>
                  </a:cubicBezTo>
                  <a:cubicBezTo>
                    <a:pt x="4059" y="22148"/>
                    <a:pt x="4094" y="22362"/>
                    <a:pt x="4202" y="22541"/>
                  </a:cubicBezTo>
                  <a:cubicBezTo>
                    <a:pt x="7476" y="39805"/>
                    <a:pt x="10548" y="57116"/>
                    <a:pt x="13441" y="74452"/>
                  </a:cubicBezTo>
                  <a:cubicBezTo>
                    <a:pt x="13517" y="74897"/>
                    <a:pt x="13832" y="75090"/>
                    <a:pt x="14173" y="75090"/>
                  </a:cubicBezTo>
                  <a:cubicBezTo>
                    <a:pt x="14689" y="75090"/>
                    <a:pt x="15263" y="74649"/>
                    <a:pt x="15155" y="73976"/>
                  </a:cubicBezTo>
                  <a:cubicBezTo>
                    <a:pt x="14572" y="70523"/>
                    <a:pt x="13988" y="67070"/>
                    <a:pt x="13393" y="63617"/>
                  </a:cubicBezTo>
                  <a:cubicBezTo>
                    <a:pt x="16727" y="63248"/>
                    <a:pt x="20037" y="62748"/>
                    <a:pt x="23323" y="62117"/>
                  </a:cubicBezTo>
                  <a:cubicBezTo>
                    <a:pt x="23954" y="65629"/>
                    <a:pt x="24561" y="69154"/>
                    <a:pt x="25157" y="72678"/>
                  </a:cubicBezTo>
                  <a:cubicBezTo>
                    <a:pt x="25232" y="73123"/>
                    <a:pt x="25550" y="73316"/>
                    <a:pt x="25892" y="73316"/>
                  </a:cubicBezTo>
                  <a:cubicBezTo>
                    <a:pt x="26410" y="73316"/>
                    <a:pt x="26986" y="72875"/>
                    <a:pt x="26871" y="72202"/>
                  </a:cubicBezTo>
                  <a:cubicBezTo>
                    <a:pt x="22835" y="48246"/>
                    <a:pt x="18060" y="24398"/>
                    <a:pt x="12953" y="633"/>
                  </a:cubicBezTo>
                  <a:cubicBezTo>
                    <a:pt x="12858" y="192"/>
                    <a:pt x="12528" y="0"/>
                    <a:pt x="12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2"/>
            <p:cNvSpPr/>
            <p:nvPr/>
          </p:nvSpPr>
          <p:spPr>
            <a:xfrm>
              <a:off x="2203875" y="1554725"/>
              <a:ext cx="1213000" cy="3796275"/>
            </a:xfrm>
            <a:custGeom>
              <a:avLst/>
              <a:gdLst/>
              <a:ahLst/>
              <a:cxnLst/>
              <a:rect l="l" t="t" r="r" b="b"/>
              <a:pathLst>
                <a:path w="48520" h="151851" extrusionOk="0">
                  <a:moveTo>
                    <a:pt x="32682" y="12564"/>
                  </a:moveTo>
                  <a:cubicBezTo>
                    <a:pt x="36325" y="13016"/>
                    <a:pt x="39956" y="13362"/>
                    <a:pt x="43623" y="13362"/>
                  </a:cubicBezTo>
                  <a:cubicBezTo>
                    <a:pt x="42957" y="16136"/>
                    <a:pt x="42302" y="18922"/>
                    <a:pt x="41635" y="21696"/>
                  </a:cubicBezTo>
                  <a:cubicBezTo>
                    <a:pt x="37944" y="21410"/>
                    <a:pt x="34253" y="21256"/>
                    <a:pt x="30550" y="21053"/>
                  </a:cubicBezTo>
                  <a:cubicBezTo>
                    <a:pt x="31265" y="18219"/>
                    <a:pt x="31967" y="15398"/>
                    <a:pt x="32682" y="12564"/>
                  </a:cubicBezTo>
                  <a:close/>
                  <a:moveTo>
                    <a:pt x="30122" y="22803"/>
                  </a:moveTo>
                  <a:cubicBezTo>
                    <a:pt x="33825" y="23006"/>
                    <a:pt x="37527" y="23161"/>
                    <a:pt x="41218" y="23446"/>
                  </a:cubicBezTo>
                  <a:cubicBezTo>
                    <a:pt x="40552" y="26256"/>
                    <a:pt x="39885" y="29054"/>
                    <a:pt x="39218" y="31864"/>
                  </a:cubicBezTo>
                  <a:cubicBezTo>
                    <a:pt x="38677" y="31974"/>
                    <a:pt x="38098" y="32014"/>
                    <a:pt x="37507" y="32014"/>
                  </a:cubicBezTo>
                  <a:cubicBezTo>
                    <a:pt x="36240" y="32014"/>
                    <a:pt x="34918" y="31830"/>
                    <a:pt x="33789" y="31757"/>
                  </a:cubicBezTo>
                  <a:cubicBezTo>
                    <a:pt x="31872" y="31626"/>
                    <a:pt x="29955" y="31447"/>
                    <a:pt x="28038" y="31269"/>
                  </a:cubicBezTo>
                  <a:cubicBezTo>
                    <a:pt x="28729" y="28447"/>
                    <a:pt x="29419" y="25625"/>
                    <a:pt x="30122" y="22803"/>
                  </a:cubicBezTo>
                  <a:close/>
                  <a:moveTo>
                    <a:pt x="27609" y="32995"/>
                  </a:moveTo>
                  <a:cubicBezTo>
                    <a:pt x="29860" y="33221"/>
                    <a:pt x="32122" y="33436"/>
                    <a:pt x="34396" y="33567"/>
                  </a:cubicBezTo>
                  <a:cubicBezTo>
                    <a:pt x="35435" y="33639"/>
                    <a:pt x="36583" y="33766"/>
                    <a:pt x="37711" y="33766"/>
                  </a:cubicBezTo>
                  <a:cubicBezTo>
                    <a:pt x="38070" y="33766"/>
                    <a:pt x="38427" y="33753"/>
                    <a:pt x="38778" y="33721"/>
                  </a:cubicBezTo>
                  <a:lnTo>
                    <a:pt x="38778" y="33721"/>
                  </a:lnTo>
                  <a:cubicBezTo>
                    <a:pt x="38063" y="36686"/>
                    <a:pt x="37361" y="39651"/>
                    <a:pt x="36658" y="42615"/>
                  </a:cubicBezTo>
                  <a:cubicBezTo>
                    <a:pt x="32896" y="42520"/>
                    <a:pt x="29122" y="42591"/>
                    <a:pt x="25371" y="42246"/>
                  </a:cubicBezTo>
                  <a:cubicBezTo>
                    <a:pt x="25943" y="39865"/>
                    <a:pt x="26502" y="37484"/>
                    <a:pt x="27086" y="35102"/>
                  </a:cubicBezTo>
                  <a:cubicBezTo>
                    <a:pt x="27252" y="34400"/>
                    <a:pt x="27431" y="33698"/>
                    <a:pt x="27609" y="32995"/>
                  </a:cubicBezTo>
                  <a:close/>
                  <a:moveTo>
                    <a:pt x="24954" y="43985"/>
                  </a:moveTo>
                  <a:cubicBezTo>
                    <a:pt x="28705" y="44354"/>
                    <a:pt x="32479" y="44306"/>
                    <a:pt x="36242" y="44377"/>
                  </a:cubicBezTo>
                  <a:cubicBezTo>
                    <a:pt x="35575" y="47175"/>
                    <a:pt x="34920" y="49961"/>
                    <a:pt x="34253" y="52759"/>
                  </a:cubicBezTo>
                  <a:cubicBezTo>
                    <a:pt x="31297" y="52554"/>
                    <a:pt x="28334" y="52451"/>
                    <a:pt x="25363" y="52451"/>
                  </a:cubicBezTo>
                  <a:cubicBezTo>
                    <a:pt x="24552" y="52451"/>
                    <a:pt x="23742" y="52458"/>
                    <a:pt x="22930" y="52474"/>
                  </a:cubicBezTo>
                  <a:cubicBezTo>
                    <a:pt x="23597" y="49640"/>
                    <a:pt x="24276" y="46806"/>
                    <a:pt x="24954" y="43985"/>
                  </a:cubicBezTo>
                  <a:close/>
                  <a:moveTo>
                    <a:pt x="25110" y="54223"/>
                  </a:moveTo>
                  <a:cubicBezTo>
                    <a:pt x="28027" y="54223"/>
                    <a:pt x="30937" y="54317"/>
                    <a:pt x="33848" y="54510"/>
                  </a:cubicBezTo>
                  <a:cubicBezTo>
                    <a:pt x="33182" y="57319"/>
                    <a:pt x="32515" y="60141"/>
                    <a:pt x="31860" y="62951"/>
                  </a:cubicBezTo>
                  <a:cubicBezTo>
                    <a:pt x="28074" y="62892"/>
                    <a:pt x="24300" y="62832"/>
                    <a:pt x="20513" y="62773"/>
                  </a:cubicBezTo>
                  <a:cubicBezTo>
                    <a:pt x="21180" y="59927"/>
                    <a:pt x="21847" y="57093"/>
                    <a:pt x="22514" y="54248"/>
                  </a:cubicBezTo>
                  <a:cubicBezTo>
                    <a:pt x="23380" y="54231"/>
                    <a:pt x="24245" y="54223"/>
                    <a:pt x="25110" y="54223"/>
                  </a:cubicBezTo>
                  <a:close/>
                  <a:moveTo>
                    <a:pt x="20109" y="64547"/>
                  </a:moveTo>
                  <a:cubicBezTo>
                    <a:pt x="23883" y="64606"/>
                    <a:pt x="27669" y="64666"/>
                    <a:pt x="31443" y="64725"/>
                  </a:cubicBezTo>
                  <a:cubicBezTo>
                    <a:pt x="30693" y="67928"/>
                    <a:pt x="29943" y="71131"/>
                    <a:pt x="29193" y="74333"/>
                  </a:cubicBezTo>
                  <a:cubicBezTo>
                    <a:pt x="25982" y="73922"/>
                    <a:pt x="22770" y="73724"/>
                    <a:pt x="19536" y="73724"/>
                  </a:cubicBezTo>
                  <a:cubicBezTo>
                    <a:pt x="19029" y="73724"/>
                    <a:pt x="18521" y="73728"/>
                    <a:pt x="18013" y="73738"/>
                  </a:cubicBezTo>
                  <a:cubicBezTo>
                    <a:pt x="18704" y="70678"/>
                    <a:pt x="19406" y="67606"/>
                    <a:pt x="20109" y="64547"/>
                  </a:cubicBezTo>
                  <a:close/>
                  <a:moveTo>
                    <a:pt x="19379" y="75493"/>
                  </a:moveTo>
                  <a:cubicBezTo>
                    <a:pt x="22529" y="75493"/>
                    <a:pt x="25665" y="75687"/>
                    <a:pt x="28800" y="76060"/>
                  </a:cubicBezTo>
                  <a:cubicBezTo>
                    <a:pt x="28062" y="79239"/>
                    <a:pt x="27336" y="82418"/>
                    <a:pt x="26609" y="85597"/>
                  </a:cubicBezTo>
                  <a:cubicBezTo>
                    <a:pt x="24216" y="85144"/>
                    <a:pt x="21752" y="85013"/>
                    <a:pt x="19323" y="84942"/>
                  </a:cubicBezTo>
                  <a:cubicBezTo>
                    <a:pt x="18371" y="84914"/>
                    <a:pt x="17329" y="84826"/>
                    <a:pt x="16311" y="84826"/>
                  </a:cubicBezTo>
                  <a:cubicBezTo>
                    <a:pt x="16042" y="84826"/>
                    <a:pt x="15776" y="84832"/>
                    <a:pt x="15513" y="84847"/>
                  </a:cubicBezTo>
                  <a:cubicBezTo>
                    <a:pt x="16203" y="81739"/>
                    <a:pt x="16906" y="78620"/>
                    <a:pt x="17608" y="75512"/>
                  </a:cubicBezTo>
                  <a:cubicBezTo>
                    <a:pt x="17624" y="75512"/>
                    <a:pt x="17635" y="75517"/>
                    <a:pt x="17647" y="75517"/>
                  </a:cubicBezTo>
                  <a:cubicBezTo>
                    <a:pt x="17653" y="75517"/>
                    <a:pt x="17660" y="75516"/>
                    <a:pt x="17668" y="75512"/>
                  </a:cubicBezTo>
                  <a:cubicBezTo>
                    <a:pt x="18239" y="75499"/>
                    <a:pt x="18809" y="75493"/>
                    <a:pt x="19379" y="75493"/>
                  </a:cubicBezTo>
                  <a:close/>
                  <a:moveTo>
                    <a:pt x="16338" y="86599"/>
                  </a:moveTo>
                  <a:cubicBezTo>
                    <a:pt x="17341" y="86599"/>
                    <a:pt x="18455" y="86695"/>
                    <a:pt x="19323" y="86728"/>
                  </a:cubicBezTo>
                  <a:cubicBezTo>
                    <a:pt x="21621" y="86787"/>
                    <a:pt x="23942" y="86895"/>
                    <a:pt x="26205" y="87323"/>
                  </a:cubicBezTo>
                  <a:cubicBezTo>
                    <a:pt x="25478" y="90490"/>
                    <a:pt x="24776" y="93657"/>
                    <a:pt x="24061" y="96824"/>
                  </a:cubicBezTo>
                  <a:cubicBezTo>
                    <a:pt x="21071" y="96453"/>
                    <a:pt x="17860" y="95811"/>
                    <a:pt x="14786" y="95811"/>
                  </a:cubicBezTo>
                  <a:cubicBezTo>
                    <a:pt x="14213" y="95811"/>
                    <a:pt x="13645" y="95833"/>
                    <a:pt x="13084" y="95884"/>
                  </a:cubicBezTo>
                  <a:cubicBezTo>
                    <a:pt x="13751" y="92812"/>
                    <a:pt x="14429" y="89740"/>
                    <a:pt x="15108" y="86668"/>
                  </a:cubicBezTo>
                  <a:cubicBezTo>
                    <a:pt x="15476" y="86617"/>
                    <a:pt x="15896" y="86599"/>
                    <a:pt x="16338" y="86599"/>
                  </a:cubicBezTo>
                  <a:close/>
                  <a:moveTo>
                    <a:pt x="14947" y="97543"/>
                  </a:moveTo>
                  <a:cubicBezTo>
                    <a:pt x="17814" y="97543"/>
                    <a:pt x="20860" y="98166"/>
                    <a:pt x="23669" y="98551"/>
                  </a:cubicBezTo>
                  <a:cubicBezTo>
                    <a:pt x="22942" y="101765"/>
                    <a:pt x="22228" y="104992"/>
                    <a:pt x="21513" y="108207"/>
                  </a:cubicBezTo>
                  <a:cubicBezTo>
                    <a:pt x="21063" y="108223"/>
                    <a:pt x="20614" y="108231"/>
                    <a:pt x="20166" y="108231"/>
                  </a:cubicBezTo>
                  <a:cubicBezTo>
                    <a:pt x="16952" y="108231"/>
                    <a:pt x="13791" y="107819"/>
                    <a:pt x="10667" y="107004"/>
                  </a:cubicBezTo>
                  <a:cubicBezTo>
                    <a:pt x="11334" y="103897"/>
                    <a:pt x="12012" y="100789"/>
                    <a:pt x="12691" y="97693"/>
                  </a:cubicBezTo>
                  <a:cubicBezTo>
                    <a:pt x="13425" y="97588"/>
                    <a:pt x="14179" y="97543"/>
                    <a:pt x="14947" y="97543"/>
                  </a:cubicBezTo>
                  <a:close/>
                  <a:moveTo>
                    <a:pt x="10298" y="108742"/>
                  </a:moveTo>
                  <a:cubicBezTo>
                    <a:pt x="13561" y="109583"/>
                    <a:pt x="16854" y="110003"/>
                    <a:pt x="20205" y="110003"/>
                  </a:cubicBezTo>
                  <a:cubicBezTo>
                    <a:pt x="20510" y="110003"/>
                    <a:pt x="20815" y="110000"/>
                    <a:pt x="21121" y="109993"/>
                  </a:cubicBezTo>
                  <a:lnTo>
                    <a:pt x="21121" y="109993"/>
                  </a:lnTo>
                  <a:cubicBezTo>
                    <a:pt x="20525" y="112695"/>
                    <a:pt x="19930" y="115398"/>
                    <a:pt x="19335" y="118101"/>
                  </a:cubicBezTo>
                  <a:cubicBezTo>
                    <a:pt x="19251" y="118506"/>
                    <a:pt x="19168" y="118898"/>
                    <a:pt x="19085" y="119303"/>
                  </a:cubicBezTo>
                  <a:cubicBezTo>
                    <a:pt x="15632" y="118434"/>
                    <a:pt x="11846" y="118387"/>
                    <a:pt x="8309" y="118101"/>
                  </a:cubicBezTo>
                  <a:cubicBezTo>
                    <a:pt x="8964" y="114981"/>
                    <a:pt x="9631" y="111862"/>
                    <a:pt x="10298" y="108742"/>
                  </a:cubicBezTo>
                  <a:close/>
                  <a:moveTo>
                    <a:pt x="7940" y="119839"/>
                  </a:moveTo>
                  <a:cubicBezTo>
                    <a:pt x="11465" y="120161"/>
                    <a:pt x="15263" y="120161"/>
                    <a:pt x="18704" y="121042"/>
                  </a:cubicBezTo>
                  <a:cubicBezTo>
                    <a:pt x="18037" y="124161"/>
                    <a:pt x="17370" y="127269"/>
                    <a:pt x="16715" y="130388"/>
                  </a:cubicBezTo>
                  <a:cubicBezTo>
                    <a:pt x="13274" y="129400"/>
                    <a:pt x="9607" y="129340"/>
                    <a:pt x="6083" y="128769"/>
                  </a:cubicBezTo>
                  <a:cubicBezTo>
                    <a:pt x="6702" y="125792"/>
                    <a:pt x="7321" y="122816"/>
                    <a:pt x="7940" y="119839"/>
                  </a:cubicBezTo>
                  <a:close/>
                  <a:moveTo>
                    <a:pt x="5726" y="130495"/>
                  </a:moveTo>
                  <a:cubicBezTo>
                    <a:pt x="9250" y="131055"/>
                    <a:pt x="12929" y="131126"/>
                    <a:pt x="16346" y="132126"/>
                  </a:cubicBezTo>
                  <a:cubicBezTo>
                    <a:pt x="15822" y="134662"/>
                    <a:pt x="15287" y="137198"/>
                    <a:pt x="14775" y="139722"/>
                  </a:cubicBezTo>
                  <a:cubicBezTo>
                    <a:pt x="11226" y="139199"/>
                    <a:pt x="7678" y="138734"/>
                    <a:pt x="4118" y="138341"/>
                  </a:cubicBezTo>
                  <a:cubicBezTo>
                    <a:pt x="4654" y="135722"/>
                    <a:pt x="5190" y="133115"/>
                    <a:pt x="5726" y="130495"/>
                  </a:cubicBezTo>
                  <a:close/>
                  <a:moveTo>
                    <a:pt x="47436" y="1"/>
                  </a:moveTo>
                  <a:cubicBezTo>
                    <a:pt x="47087" y="1"/>
                    <a:pt x="46752" y="193"/>
                    <a:pt x="46648" y="634"/>
                  </a:cubicBezTo>
                  <a:cubicBezTo>
                    <a:pt x="45778" y="4289"/>
                    <a:pt x="44909" y="7932"/>
                    <a:pt x="44040" y="11576"/>
                  </a:cubicBezTo>
                  <a:cubicBezTo>
                    <a:pt x="43854" y="11578"/>
                    <a:pt x="43668" y="11578"/>
                    <a:pt x="43483" y="11578"/>
                  </a:cubicBezTo>
                  <a:cubicBezTo>
                    <a:pt x="40015" y="11578"/>
                    <a:pt x="36569" y="11268"/>
                    <a:pt x="33122" y="10849"/>
                  </a:cubicBezTo>
                  <a:cubicBezTo>
                    <a:pt x="33944" y="7599"/>
                    <a:pt x="34753" y="4349"/>
                    <a:pt x="35587" y="1110"/>
                  </a:cubicBezTo>
                  <a:cubicBezTo>
                    <a:pt x="35759" y="443"/>
                    <a:pt x="35204" y="4"/>
                    <a:pt x="34674" y="4"/>
                  </a:cubicBezTo>
                  <a:cubicBezTo>
                    <a:pt x="34324" y="4"/>
                    <a:pt x="33986" y="194"/>
                    <a:pt x="33872" y="634"/>
                  </a:cubicBezTo>
                  <a:cubicBezTo>
                    <a:pt x="24050" y="38984"/>
                    <a:pt x="15025" y="77536"/>
                    <a:pt x="6869" y="116279"/>
                  </a:cubicBezTo>
                  <a:cubicBezTo>
                    <a:pt x="4559" y="127197"/>
                    <a:pt x="2333" y="138127"/>
                    <a:pt x="130" y="149069"/>
                  </a:cubicBezTo>
                  <a:cubicBezTo>
                    <a:pt x="1" y="149735"/>
                    <a:pt x="566" y="150177"/>
                    <a:pt x="1086" y="150177"/>
                  </a:cubicBezTo>
                  <a:cubicBezTo>
                    <a:pt x="1430" y="150177"/>
                    <a:pt x="1754" y="149984"/>
                    <a:pt x="1844" y="149533"/>
                  </a:cubicBezTo>
                  <a:cubicBezTo>
                    <a:pt x="2475" y="146378"/>
                    <a:pt x="3118" y="143235"/>
                    <a:pt x="3761" y="140080"/>
                  </a:cubicBezTo>
                  <a:cubicBezTo>
                    <a:pt x="7321" y="140473"/>
                    <a:pt x="10869" y="140925"/>
                    <a:pt x="14405" y="141461"/>
                  </a:cubicBezTo>
                  <a:cubicBezTo>
                    <a:pt x="13774" y="144544"/>
                    <a:pt x="13143" y="147640"/>
                    <a:pt x="12524" y="150736"/>
                  </a:cubicBezTo>
                  <a:cubicBezTo>
                    <a:pt x="12388" y="151409"/>
                    <a:pt x="12955" y="151850"/>
                    <a:pt x="13477" y="151850"/>
                  </a:cubicBezTo>
                  <a:cubicBezTo>
                    <a:pt x="13823" y="151850"/>
                    <a:pt x="14149" y="151657"/>
                    <a:pt x="14239" y="151212"/>
                  </a:cubicBezTo>
                  <a:cubicBezTo>
                    <a:pt x="17799" y="133484"/>
                    <a:pt x="21621" y="115815"/>
                    <a:pt x="25585" y="98182"/>
                  </a:cubicBezTo>
                  <a:cubicBezTo>
                    <a:pt x="25597" y="98134"/>
                    <a:pt x="25609" y="98086"/>
                    <a:pt x="25621" y="98039"/>
                  </a:cubicBezTo>
                  <a:cubicBezTo>
                    <a:pt x="28157" y="86775"/>
                    <a:pt x="30741" y="75524"/>
                    <a:pt x="33372" y="64285"/>
                  </a:cubicBezTo>
                  <a:cubicBezTo>
                    <a:pt x="33432" y="64166"/>
                    <a:pt x="33467" y="64023"/>
                    <a:pt x="33467" y="63880"/>
                  </a:cubicBezTo>
                  <a:cubicBezTo>
                    <a:pt x="35682" y="54462"/>
                    <a:pt x="37908" y="45044"/>
                    <a:pt x="40147" y="35638"/>
                  </a:cubicBezTo>
                  <a:cubicBezTo>
                    <a:pt x="42885" y="24125"/>
                    <a:pt x="45636" y="12624"/>
                    <a:pt x="48362" y="1110"/>
                  </a:cubicBezTo>
                  <a:cubicBezTo>
                    <a:pt x="48520" y="437"/>
                    <a:pt x="47962" y="1"/>
                    <a:pt x="47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2"/>
            <p:cNvSpPr/>
            <p:nvPr/>
          </p:nvSpPr>
          <p:spPr>
            <a:xfrm>
              <a:off x="3812800" y="736375"/>
              <a:ext cx="394275" cy="143250"/>
            </a:xfrm>
            <a:custGeom>
              <a:avLst/>
              <a:gdLst/>
              <a:ahLst/>
              <a:cxnLst/>
              <a:rect l="l" t="t" r="r" b="b"/>
              <a:pathLst>
                <a:path w="15771" h="5730" extrusionOk="0">
                  <a:moveTo>
                    <a:pt x="15066" y="1"/>
                  </a:moveTo>
                  <a:cubicBezTo>
                    <a:pt x="14916" y="1"/>
                    <a:pt x="14734" y="46"/>
                    <a:pt x="14509" y="102"/>
                  </a:cubicBezTo>
                  <a:cubicBezTo>
                    <a:pt x="13616" y="340"/>
                    <a:pt x="9985" y="2186"/>
                    <a:pt x="8377" y="2590"/>
                  </a:cubicBezTo>
                  <a:cubicBezTo>
                    <a:pt x="7557" y="2795"/>
                    <a:pt x="6401" y="2915"/>
                    <a:pt x="5256" y="2915"/>
                  </a:cubicBezTo>
                  <a:cubicBezTo>
                    <a:pt x="4140" y="2915"/>
                    <a:pt x="3033" y="2801"/>
                    <a:pt x="2257" y="2543"/>
                  </a:cubicBezTo>
                  <a:cubicBezTo>
                    <a:pt x="1495" y="2578"/>
                    <a:pt x="686" y="2793"/>
                    <a:pt x="471" y="3519"/>
                  </a:cubicBezTo>
                  <a:cubicBezTo>
                    <a:pt x="0" y="5120"/>
                    <a:pt x="1931" y="5711"/>
                    <a:pt x="2993" y="5711"/>
                  </a:cubicBezTo>
                  <a:cubicBezTo>
                    <a:pt x="3084" y="5711"/>
                    <a:pt x="3169" y="5706"/>
                    <a:pt x="3246" y="5698"/>
                  </a:cubicBezTo>
                  <a:cubicBezTo>
                    <a:pt x="3779" y="5708"/>
                    <a:pt x="4175" y="5729"/>
                    <a:pt x="4550" y="5729"/>
                  </a:cubicBezTo>
                  <a:cubicBezTo>
                    <a:pt x="5045" y="5729"/>
                    <a:pt x="5502" y="5692"/>
                    <a:pt x="6186" y="5543"/>
                  </a:cubicBezTo>
                  <a:cubicBezTo>
                    <a:pt x="8282" y="5079"/>
                    <a:pt x="9782" y="4472"/>
                    <a:pt x="11116" y="3769"/>
                  </a:cubicBezTo>
                  <a:cubicBezTo>
                    <a:pt x="11949" y="3329"/>
                    <a:pt x="15771" y="1007"/>
                    <a:pt x="15569" y="447"/>
                  </a:cubicBezTo>
                  <a:cubicBezTo>
                    <a:pt x="15453" y="108"/>
                    <a:pt x="15298" y="1"/>
                    <a:pt x="15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2"/>
            <p:cNvSpPr/>
            <p:nvPr/>
          </p:nvSpPr>
          <p:spPr>
            <a:xfrm>
              <a:off x="4030850" y="351650"/>
              <a:ext cx="1683275" cy="2047275"/>
            </a:xfrm>
            <a:custGeom>
              <a:avLst/>
              <a:gdLst/>
              <a:ahLst/>
              <a:cxnLst/>
              <a:rect l="l" t="t" r="r" b="b"/>
              <a:pathLst>
                <a:path w="67331" h="81891" extrusionOk="0">
                  <a:moveTo>
                    <a:pt x="0" y="1"/>
                  </a:moveTo>
                  <a:lnTo>
                    <a:pt x="0" y="26349"/>
                  </a:lnTo>
                  <a:cubicBezTo>
                    <a:pt x="1524" y="25218"/>
                    <a:pt x="3406" y="24552"/>
                    <a:pt x="5454" y="24552"/>
                  </a:cubicBezTo>
                  <a:cubicBezTo>
                    <a:pt x="10633" y="24552"/>
                    <a:pt x="14800" y="28862"/>
                    <a:pt x="14550" y="34100"/>
                  </a:cubicBezTo>
                  <a:cubicBezTo>
                    <a:pt x="14336" y="38863"/>
                    <a:pt x="10299" y="42732"/>
                    <a:pt x="5537" y="42780"/>
                  </a:cubicBezTo>
                  <a:cubicBezTo>
                    <a:pt x="5519" y="42780"/>
                    <a:pt x="5500" y="42780"/>
                    <a:pt x="5482" y="42780"/>
                  </a:cubicBezTo>
                  <a:cubicBezTo>
                    <a:pt x="3420" y="42780"/>
                    <a:pt x="1523" y="42115"/>
                    <a:pt x="0" y="40970"/>
                  </a:cubicBezTo>
                  <a:lnTo>
                    <a:pt x="0" y="67331"/>
                  </a:lnTo>
                  <a:lnTo>
                    <a:pt x="26361" y="67331"/>
                  </a:lnTo>
                  <a:cubicBezTo>
                    <a:pt x="25206" y="68867"/>
                    <a:pt x="24539" y="70783"/>
                    <a:pt x="24551" y="72855"/>
                  </a:cubicBezTo>
                  <a:cubicBezTo>
                    <a:pt x="24599" y="77630"/>
                    <a:pt x="28468" y="81654"/>
                    <a:pt x="33231" y="81880"/>
                  </a:cubicBezTo>
                  <a:cubicBezTo>
                    <a:pt x="33381" y="81887"/>
                    <a:pt x="33530" y="81891"/>
                    <a:pt x="33678" y="81891"/>
                  </a:cubicBezTo>
                  <a:cubicBezTo>
                    <a:pt x="38713" y="81891"/>
                    <a:pt x="42780" y="77814"/>
                    <a:pt x="42780" y="72772"/>
                  </a:cubicBezTo>
                  <a:cubicBezTo>
                    <a:pt x="42780" y="70724"/>
                    <a:pt x="42113" y="68843"/>
                    <a:pt x="40982" y="67331"/>
                  </a:cubicBezTo>
                  <a:lnTo>
                    <a:pt x="67330" y="67331"/>
                  </a:lnTo>
                  <a:lnTo>
                    <a:pt x="67330" y="5252"/>
                  </a:lnTo>
                  <a:cubicBezTo>
                    <a:pt x="67330" y="2346"/>
                    <a:pt x="64985" y="1"/>
                    <a:pt x="6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2"/>
            <p:cNvSpPr/>
            <p:nvPr/>
          </p:nvSpPr>
          <p:spPr>
            <a:xfrm>
              <a:off x="3794500" y="701525"/>
              <a:ext cx="96175" cy="127300"/>
            </a:xfrm>
            <a:custGeom>
              <a:avLst/>
              <a:gdLst/>
              <a:ahLst/>
              <a:cxnLst/>
              <a:rect l="l" t="t" r="r" b="b"/>
              <a:pathLst>
                <a:path w="3847" h="5092" extrusionOk="0">
                  <a:moveTo>
                    <a:pt x="2437" y="1"/>
                  </a:moveTo>
                  <a:cubicBezTo>
                    <a:pt x="2164" y="1"/>
                    <a:pt x="1872" y="126"/>
                    <a:pt x="1703" y="329"/>
                  </a:cubicBezTo>
                  <a:cubicBezTo>
                    <a:pt x="1215" y="913"/>
                    <a:pt x="727" y="1484"/>
                    <a:pt x="251" y="2067"/>
                  </a:cubicBezTo>
                  <a:cubicBezTo>
                    <a:pt x="132" y="2198"/>
                    <a:pt x="13" y="2353"/>
                    <a:pt x="1" y="2532"/>
                  </a:cubicBezTo>
                  <a:cubicBezTo>
                    <a:pt x="1" y="2675"/>
                    <a:pt x="72" y="2818"/>
                    <a:pt x="156" y="2949"/>
                  </a:cubicBezTo>
                  <a:cubicBezTo>
                    <a:pt x="620" y="3746"/>
                    <a:pt x="1203" y="4473"/>
                    <a:pt x="1882" y="5092"/>
                  </a:cubicBezTo>
                  <a:cubicBezTo>
                    <a:pt x="2192" y="3996"/>
                    <a:pt x="2906" y="3008"/>
                    <a:pt x="3847" y="2377"/>
                  </a:cubicBezTo>
                  <a:cubicBezTo>
                    <a:pt x="3716" y="1591"/>
                    <a:pt x="3466" y="793"/>
                    <a:pt x="2930" y="198"/>
                  </a:cubicBezTo>
                  <a:cubicBezTo>
                    <a:pt x="2808" y="61"/>
                    <a:pt x="2627" y="1"/>
                    <a:pt x="243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2"/>
            <p:cNvSpPr/>
            <p:nvPr/>
          </p:nvSpPr>
          <p:spPr>
            <a:xfrm>
              <a:off x="3809100" y="591050"/>
              <a:ext cx="185450" cy="183650"/>
            </a:xfrm>
            <a:custGeom>
              <a:avLst/>
              <a:gdLst/>
              <a:ahLst/>
              <a:cxnLst/>
              <a:rect l="l" t="t" r="r" b="b"/>
              <a:pathLst>
                <a:path w="7418" h="7346" extrusionOk="0">
                  <a:moveTo>
                    <a:pt x="4681" y="0"/>
                  </a:moveTo>
                  <a:cubicBezTo>
                    <a:pt x="4258" y="0"/>
                    <a:pt x="3819" y="40"/>
                    <a:pt x="3405" y="57"/>
                  </a:cubicBezTo>
                  <a:cubicBezTo>
                    <a:pt x="1346" y="129"/>
                    <a:pt x="715" y="2248"/>
                    <a:pt x="715" y="2248"/>
                  </a:cubicBezTo>
                  <a:cubicBezTo>
                    <a:pt x="0" y="4200"/>
                    <a:pt x="1262" y="6201"/>
                    <a:pt x="3108" y="7153"/>
                  </a:cubicBezTo>
                  <a:cubicBezTo>
                    <a:pt x="3366" y="7287"/>
                    <a:pt x="3618" y="7346"/>
                    <a:pt x="3861" y="7346"/>
                  </a:cubicBezTo>
                  <a:cubicBezTo>
                    <a:pt x="5081" y="7346"/>
                    <a:pt x="6052" y="5866"/>
                    <a:pt x="6311" y="5141"/>
                  </a:cubicBezTo>
                  <a:cubicBezTo>
                    <a:pt x="6561" y="4427"/>
                    <a:pt x="7418" y="2105"/>
                    <a:pt x="6537" y="748"/>
                  </a:cubicBezTo>
                  <a:cubicBezTo>
                    <a:pt x="6139" y="129"/>
                    <a:pt x="5438" y="0"/>
                    <a:pt x="46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2"/>
            <p:cNvSpPr/>
            <p:nvPr/>
          </p:nvSpPr>
          <p:spPr>
            <a:xfrm>
              <a:off x="3797025" y="562825"/>
              <a:ext cx="221650" cy="142175"/>
            </a:xfrm>
            <a:custGeom>
              <a:avLst/>
              <a:gdLst/>
              <a:ahLst/>
              <a:cxnLst/>
              <a:rect l="l" t="t" r="r" b="b"/>
              <a:pathLst>
                <a:path w="8866" h="5687" extrusionOk="0">
                  <a:moveTo>
                    <a:pt x="7122" y="0"/>
                  </a:moveTo>
                  <a:cubicBezTo>
                    <a:pt x="6806" y="0"/>
                    <a:pt x="6698" y="271"/>
                    <a:pt x="6258" y="555"/>
                  </a:cubicBezTo>
                  <a:cubicBezTo>
                    <a:pt x="5983" y="732"/>
                    <a:pt x="5587" y="789"/>
                    <a:pt x="5156" y="789"/>
                  </a:cubicBezTo>
                  <a:cubicBezTo>
                    <a:pt x="4484" y="789"/>
                    <a:pt x="3729" y="651"/>
                    <a:pt x="3222" y="615"/>
                  </a:cubicBezTo>
                  <a:cubicBezTo>
                    <a:pt x="3097" y="606"/>
                    <a:pt x="2969" y="600"/>
                    <a:pt x="2840" y="600"/>
                  </a:cubicBezTo>
                  <a:cubicBezTo>
                    <a:pt x="2108" y="600"/>
                    <a:pt x="1344" y="767"/>
                    <a:pt x="960" y="1365"/>
                  </a:cubicBezTo>
                  <a:cubicBezTo>
                    <a:pt x="840" y="1543"/>
                    <a:pt x="769" y="1758"/>
                    <a:pt x="626" y="1912"/>
                  </a:cubicBezTo>
                  <a:cubicBezTo>
                    <a:pt x="507" y="2043"/>
                    <a:pt x="340" y="2139"/>
                    <a:pt x="233" y="2293"/>
                  </a:cubicBezTo>
                  <a:cubicBezTo>
                    <a:pt x="126" y="2436"/>
                    <a:pt x="90" y="2627"/>
                    <a:pt x="78" y="2805"/>
                  </a:cubicBezTo>
                  <a:cubicBezTo>
                    <a:pt x="0" y="3746"/>
                    <a:pt x="459" y="5687"/>
                    <a:pt x="1286" y="5687"/>
                  </a:cubicBezTo>
                  <a:cubicBezTo>
                    <a:pt x="1339" y="5687"/>
                    <a:pt x="1392" y="5679"/>
                    <a:pt x="1448" y="5663"/>
                  </a:cubicBezTo>
                  <a:cubicBezTo>
                    <a:pt x="1055" y="5270"/>
                    <a:pt x="1079" y="4853"/>
                    <a:pt x="1079" y="4698"/>
                  </a:cubicBezTo>
                  <a:cubicBezTo>
                    <a:pt x="1079" y="4390"/>
                    <a:pt x="1372" y="4192"/>
                    <a:pt x="1669" y="4192"/>
                  </a:cubicBezTo>
                  <a:cubicBezTo>
                    <a:pt x="1807" y="4192"/>
                    <a:pt x="1945" y="4235"/>
                    <a:pt x="2055" y="4329"/>
                  </a:cubicBezTo>
                  <a:cubicBezTo>
                    <a:pt x="2007" y="3424"/>
                    <a:pt x="2757" y="2710"/>
                    <a:pt x="3662" y="2674"/>
                  </a:cubicBezTo>
                  <a:cubicBezTo>
                    <a:pt x="3682" y="2674"/>
                    <a:pt x="3701" y="2673"/>
                    <a:pt x="3721" y="2673"/>
                  </a:cubicBezTo>
                  <a:cubicBezTo>
                    <a:pt x="4353" y="2673"/>
                    <a:pt x="5174" y="3048"/>
                    <a:pt x="6098" y="3048"/>
                  </a:cubicBezTo>
                  <a:cubicBezTo>
                    <a:pt x="6510" y="3048"/>
                    <a:pt x="6943" y="2973"/>
                    <a:pt x="7389" y="2758"/>
                  </a:cubicBezTo>
                  <a:cubicBezTo>
                    <a:pt x="8865" y="2031"/>
                    <a:pt x="7925" y="245"/>
                    <a:pt x="7472" y="79"/>
                  </a:cubicBezTo>
                  <a:cubicBezTo>
                    <a:pt x="7328" y="24"/>
                    <a:pt x="721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2"/>
            <p:cNvSpPr/>
            <p:nvPr/>
          </p:nvSpPr>
          <p:spPr>
            <a:xfrm>
              <a:off x="3789750" y="1658375"/>
              <a:ext cx="71050" cy="94150"/>
            </a:xfrm>
            <a:custGeom>
              <a:avLst/>
              <a:gdLst/>
              <a:ahLst/>
              <a:cxnLst/>
              <a:rect l="l" t="t" r="r" b="b"/>
              <a:pathLst>
                <a:path w="2842" h="3766" extrusionOk="0">
                  <a:moveTo>
                    <a:pt x="1301" y="1"/>
                  </a:moveTo>
                  <a:cubicBezTo>
                    <a:pt x="1181" y="1"/>
                    <a:pt x="1079" y="53"/>
                    <a:pt x="1012" y="119"/>
                  </a:cubicBezTo>
                  <a:cubicBezTo>
                    <a:pt x="1012" y="119"/>
                    <a:pt x="0" y="1250"/>
                    <a:pt x="36" y="1405"/>
                  </a:cubicBezTo>
                  <a:cubicBezTo>
                    <a:pt x="60" y="1536"/>
                    <a:pt x="1751" y="3560"/>
                    <a:pt x="2346" y="3739"/>
                  </a:cubicBezTo>
                  <a:cubicBezTo>
                    <a:pt x="2407" y="3757"/>
                    <a:pt x="2456" y="3766"/>
                    <a:pt x="2495" y="3766"/>
                  </a:cubicBezTo>
                  <a:cubicBezTo>
                    <a:pt x="2842" y="3766"/>
                    <a:pt x="2414" y="3092"/>
                    <a:pt x="2179" y="2322"/>
                  </a:cubicBezTo>
                  <a:cubicBezTo>
                    <a:pt x="1953" y="1620"/>
                    <a:pt x="2286" y="1262"/>
                    <a:pt x="1965" y="607"/>
                  </a:cubicBezTo>
                  <a:cubicBezTo>
                    <a:pt x="1749" y="146"/>
                    <a:pt x="1500" y="1"/>
                    <a:pt x="13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2"/>
            <p:cNvSpPr/>
            <p:nvPr/>
          </p:nvSpPr>
          <p:spPr>
            <a:xfrm>
              <a:off x="3634075" y="1702775"/>
              <a:ext cx="112525" cy="80375"/>
            </a:xfrm>
            <a:custGeom>
              <a:avLst/>
              <a:gdLst/>
              <a:ahLst/>
              <a:cxnLst/>
              <a:rect l="l" t="t" r="r" b="b"/>
              <a:pathLst>
                <a:path w="4501" h="3215" extrusionOk="0">
                  <a:moveTo>
                    <a:pt x="1612" y="1"/>
                  </a:moveTo>
                  <a:cubicBezTo>
                    <a:pt x="1509" y="1"/>
                    <a:pt x="1399" y="42"/>
                    <a:pt x="1274" y="141"/>
                  </a:cubicBezTo>
                  <a:cubicBezTo>
                    <a:pt x="1203" y="320"/>
                    <a:pt x="0" y="1665"/>
                    <a:pt x="572" y="2296"/>
                  </a:cubicBezTo>
                  <a:cubicBezTo>
                    <a:pt x="814" y="2572"/>
                    <a:pt x="2464" y="3214"/>
                    <a:pt x="3624" y="3214"/>
                  </a:cubicBezTo>
                  <a:cubicBezTo>
                    <a:pt x="3717" y="3214"/>
                    <a:pt x="3808" y="3210"/>
                    <a:pt x="3894" y="3201"/>
                  </a:cubicBezTo>
                  <a:cubicBezTo>
                    <a:pt x="4501" y="2987"/>
                    <a:pt x="3025" y="2368"/>
                    <a:pt x="2560" y="1570"/>
                  </a:cubicBezTo>
                  <a:cubicBezTo>
                    <a:pt x="2286" y="1117"/>
                    <a:pt x="2703" y="808"/>
                    <a:pt x="2322" y="451"/>
                  </a:cubicBezTo>
                  <a:cubicBezTo>
                    <a:pt x="2050" y="212"/>
                    <a:pt x="1846"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2"/>
            <p:cNvSpPr/>
            <p:nvPr/>
          </p:nvSpPr>
          <p:spPr>
            <a:xfrm>
              <a:off x="3723675" y="1143675"/>
              <a:ext cx="245875" cy="537925"/>
            </a:xfrm>
            <a:custGeom>
              <a:avLst/>
              <a:gdLst/>
              <a:ahLst/>
              <a:cxnLst/>
              <a:rect l="l" t="t" r="r" b="b"/>
              <a:pathLst>
                <a:path w="9835" h="21517" extrusionOk="0">
                  <a:moveTo>
                    <a:pt x="2360" y="1"/>
                  </a:moveTo>
                  <a:cubicBezTo>
                    <a:pt x="1442" y="1"/>
                    <a:pt x="497" y="1016"/>
                    <a:pt x="179" y="2550"/>
                  </a:cubicBezTo>
                  <a:cubicBezTo>
                    <a:pt x="0" y="3408"/>
                    <a:pt x="512" y="4253"/>
                    <a:pt x="1024" y="4979"/>
                  </a:cubicBezTo>
                  <a:cubicBezTo>
                    <a:pt x="2334" y="6801"/>
                    <a:pt x="6394" y="10944"/>
                    <a:pt x="6501" y="11337"/>
                  </a:cubicBezTo>
                  <a:cubicBezTo>
                    <a:pt x="6608" y="11706"/>
                    <a:pt x="3060" y="20314"/>
                    <a:pt x="3727" y="21184"/>
                  </a:cubicBezTo>
                  <a:cubicBezTo>
                    <a:pt x="3915" y="21422"/>
                    <a:pt x="4067" y="21516"/>
                    <a:pt x="4199" y="21516"/>
                  </a:cubicBezTo>
                  <a:cubicBezTo>
                    <a:pt x="4434" y="21516"/>
                    <a:pt x="4603" y="21215"/>
                    <a:pt x="4787" y="20910"/>
                  </a:cubicBezTo>
                  <a:cubicBezTo>
                    <a:pt x="5572" y="19624"/>
                    <a:pt x="9835" y="12242"/>
                    <a:pt x="9835" y="10754"/>
                  </a:cubicBezTo>
                  <a:cubicBezTo>
                    <a:pt x="9835" y="9980"/>
                    <a:pt x="5060" y="2503"/>
                    <a:pt x="3453" y="574"/>
                  </a:cubicBezTo>
                  <a:cubicBezTo>
                    <a:pt x="3126" y="180"/>
                    <a:pt x="2745" y="1"/>
                    <a:pt x="2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2"/>
            <p:cNvSpPr/>
            <p:nvPr/>
          </p:nvSpPr>
          <p:spPr>
            <a:xfrm>
              <a:off x="3587925" y="1078675"/>
              <a:ext cx="261075" cy="643450"/>
            </a:xfrm>
            <a:custGeom>
              <a:avLst/>
              <a:gdLst/>
              <a:ahLst/>
              <a:cxnLst/>
              <a:rect l="l" t="t" r="r" b="b"/>
              <a:pathLst>
                <a:path w="10443" h="25738" extrusionOk="0">
                  <a:moveTo>
                    <a:pt x="1787" y="1"/>
                  </a:moveTo>
                  <a:cubicBezTo>
                    <a:pt x="1614" y="1"/>
                    <a:pt x="1505" y="36"/>
                    <a:pt x="1477" y="114"/>
                  </a:cubicBezTo>
                  <a:cubicBezTo>
                    <a:pt x="1" y="4353"/>
                    <a:pt x="3644" y="10222"/>
                    <a:pt x="4585" y="12032"/>
                  </a:cubicBezTo>
                  <a:cubicBezTo>
                    <a:pt x="5002" y="12818"/>
                    <a:pt x="6323" y="14961"/>
                    <a:pt x="6371" y="15854"/>
                  </a:cubicBezTo>
                  <a:cubicBezTo>
                    <a:pt x="6418" y="16735"/>
                    <a:pt x="3037" y="23962"/>
                    <a:pt x="3120" y="25105"/>
                  </a:cubicBezTo>
                  <a:cubicBezTo>
                    <a:pt x="3151" y="25574"/>
                    <a:pt x="3375" y="25738"/>
                    <a:pt x="3611" y="25738"/>
                  </a:cubicBezTo>
                  <a:cubicBezTo>
                    <a:pt x="3837" y="25738"/>
                    <a:pt x="4075" y="25589"/>
                    <a:pt x="4168" y="25415"/>
                  </a:cubicBezTo>
                  <a:cubicBezTo>
                    <a:pt x="4454" y="24891"/>
                    <a:pt x="9026" y="18485"/>
                    <a:pt x="9645" y="15854"/>
                  </a:cubicBezTo>
                  <a:cubicBezTo>
                    <a:pt x="10443" y="12485"/>
                    <a:pt x="7550" y="8282"/>
                    <a:pt x="7538" y="5912"/>
                  </a:cubicBezTo>
                  <a:cubicBezTo>
                    <a:pt x="8359" y="5258"/>
                    <a:pt x="8442" y="5222"/>
                    <a:pt x="8990" y="4329"/>
                  </a:cubicBezTo>
                  <a:cubicBezTo>
                    <a:pt x="9359" y="3698"/>
                    <a:pt x="9633" y="2412"/>
                    <a:pt x="9335" y="2329"/>
                  </a:cubicBezTo>
                  <a:cubicBezTo>
                    <a:pt x="8219" y="2055"/>
                    <a:pt x="3114" y="1"/>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2"/>
            <p:cNvSpPr/>
            <p:nvPr/>
          </p:nvSpPr>
          <p:spPr>
            <a:xfrm>
              <a:off x="4170975" y="838850"/>
              <a:ext cx="126300" cy="61800"/>
            </a:xfrm>
            <a:custGeom>
              <a:avLst/>
              <a:gdLst/>
              <a:ahLst/>
              <a:cxnLst/>
              <a:rect l="l" t="t" r="r" b="b"/>
              <a:pathLst>
                <a:path w="5052" h="2472" extrusionOk="0">
                  <a:moveTo>
                    <a:pt x="2289" y="0"/>
                  </a:moveTo>
                  <a:cubicBezTo>
                    <a:pt x="1682" y="0"/>
                    <a:pt x="15" y="1492"/>
                    <a:pt x="15" y="1492"/>
                  </a:cubicBezTo>
                  <a:cubicBezTo>
                    <a:pt x="118" y="1733"/>
                    <a:pt x="1" y="2471"/>
                    <a:pt x="237" y="2471"/>
                  </a:cubicBezTo>
                  <a:cubicBezTo>
                    <a:pt x="246" y="2471"/>
                    <a:pt x="255" y="2470"/>
                    <a:pt x="265" y="2468"/>
                  </a:cubicBezTo>
                  <a:cubicBezTo>
                    <a:pt x="1277" y="2266"/>
                    <a:pt x="3539" y="2194"/>
                    <a:pt x="4016" y="2016"/>
                  </a:cubicBezTo>
                  <a:cubicBezTo>
                    <a:pt x="5052" y="1635"/>
                    <a:pt x="4897" y="873"/>
                    <a:pt x="4742" y="765"/>
                  </a:cubicBezTo>
                  <a:cubicBezTo>
                    <a:pt x="4705" y="742"/>
                    <a:pt x="4514" y="734"/>
                    <a:pt x="4242" y="734"/>
                  </a:cubicBezTo>
                  <a:cubicBezTo>
                    <a:pt x="3543" y="734"/>
                    <a:pt x="2314" y="789"/>
                    <a:pt x="1825" y="789"/>
                  </a:cubicBezTo>
                  <a:cubicBezTo>
                    <a:pt x="2087" y="492"/>
                    <a:pt x="2420" y="420"/>
                    <a:pt x="2408" y="27"/>
                  </a:cubicBezTo>
                  <a:cubicBezTo>
                    <a:pt x="2376" y="9"/>
                    <a:pt x="2336" y="0"/>
                    <a:pt x="228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2"/>
            <p:cNvSpPr/>
            <p:nvPr/>
          </p:nvSpPr>
          <p:spPr>
            <a:xfrm>
              <a:off x="3620675" y="750475"/>
              <a:ext cx="292625" cy="388225"/>
            </a:xfrm>
            <a:custGeom>
              <a:avLst/>
              <a:gdLst/>
              <a:ahLst/>
              <a:cxnLst/>
              <a:rect l="l" t="t" r="r" b="b"/>
              <a:pathLst>
                <a:path w="11705" h="15529" extrusionOk="0">
                  <a:moveTo>
                    <a:pt x="7336" y="0"/>
                  </a:moveTo>
                  <a:cubicBezTo>
                    <a:pt x="4898" y="0"/>
                    <a:pt x="2480" y="3072"/>
                    <a:pt x="1477" y="6015"/>
                  </a:cubicBezTo>
                  <a:cubicBezTo>
                    <a:pt x="763" y="8110"/>
                    <a:pt x="1" y="11599"/>
                    <a:pt x="24" y="13814"/>
                  </a:cubicBezTo>
                  <a:cubicBezTo>
                    <a:pt x="2608" y="14516"/>
                    <a:pt x="6156" y="15349"/>
                    <a:pt x="8025" y="15528"/>
                  </a:cubicBezTo>
                  <a:cubicBezTo>
                    <a:pt x="8799" y="12968"/>
                    <a:pt x="9240" y="11182"/>
                    <a:pt x="10014" y="8622"/>
                  </a:cubicBezTo>
                  <a:cubicBezTo>
                    <a:pt x="10812" y="5991"/>
                    <a:pt x="11704" y="2574"/>
                    <a:pt x="9204" y="669"/>
                  </a:cubicBezTo>
                  <a:cubicBezTo>
                    <a:pt x="8596" y="205"/>
                    <a:pt x="7965" y="0"/>
                    <a:pt x="73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2"/>
            <p:cNvSpPr/>
            <p:nvPr/>
          </p:nvSpPr>
          <p:spPr>
            <a:xfrm>
              <a:off x="3764150" y="759925"/>
              <a:ext cx="427350" cy="194125"/>
            </a:xfrm>
            <a:custGeom>
              <a:avLst/>
              <a:gdLst/>
              <a:ahLst/>
              <a:cxnLst/>
              <a:rect l="l" t="t" r="r" b="b"/>
              <a:pathLst>
                <a:path w="17094" h="7765" extrusionOk="0">
                  <a:moveTo>
                    <a:pt x="2269" y="0"/>
                  </a:moveTo>
                  <a:cubicBezTo>
                    <a:pt x="1526" y="0"/>
                    <a:pt x="785" y="334"/>
                    <a:pt x="536" y="1232"/>
                  </a:cubicBezTo>
                  <a:cubicBezTo>
                    <a:pt x="0" y="3172"/>
                    <a:pt x="4739" y="6518"/>
                    <a:pt x="6870" y="7363"/>
                  </a:cubicBezTo>
                  <a:cubicBezTo>
                    <a:pt x="7585" y="7648"/>
                    <a:pt x="8389" y="7765"/>
                    <a:pt x="9223" y="7765"/>
                  </a:cubicBezTo>
                  <a:cubicBezTo>
                    <a:pt x="12154" y="7765"/>
                    <a:pt x="15470" y="6327"/>
                    <a:pt x="16693" y="5696"/>
                  </a:cubicBezTo>
                  <a:cubicBezTo>
                    <a:pt x="17094" y="5484"/>
                    <a:pt x="16818" y="4386"/>
                    <a:pt x="16489" y="4386"/>
                  </a:cubicBezTo>
                  <a:cubicBezTo>
                    <a:pt x="16486" y="4386"/>
                    <a:pt x="16482" y="4387"/>
                    <a:pt x="16479" y="4387"/>
                  </a:cubicBezTo>
                  <a:cubicBezTo>
                    <a:pt x="16361" y="4396"/>
                    <a:pt x="13107" y="5198"/>
                    <a:pt x="10492" y="5198"/>
                  </a:cubicBezTo>
                  <a:cubicBezTo>
                    <a:pt x="9671" y="5198"/>
                    <a:pt x="8913" y="5118"/>
                    <a:pt x="8335" y="4911"/>
                  </a:cubicBezTo>
                  <a:cubicBezTo>
                    <a:pt x="7108" y="4470"/>
                    <a:pt x="4311" y="755"/>
                    <a:pt x="3465" y="291"/>
                  </a:cubicBezTo>
                  <a:cubicBezTo>
                    <a:pt x="3129" y="112"/>
                    <a:pt x="2699"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58"/>
          <p:cNvSpPr txBox="1">
            <a:spLocks noGrp="1"/>
          </p:cNvSpPr>
          <p:nvPr>
            <p:ph type="title"/>
          </p:nvPr>
        </p:nvSpPr>
        <p:spPr>
          <a:xfrm>
            <a:off x="717525" y="171990"/>
            <a:ext cx="7708800" cy="48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ora"/>
                <a:ea typeface="Lora"/>
                <a:cs typeface="Lora"/>
                <a:sym typeface="Lora"/>
              </a:rPr>
              <a:t>Cultural feasibility</a:t>
            </a:r>
            <a:endParaRPr b="1">
              <a:latin typeface="Lora"/>
              <a:ea typeface="Lora"/>
              <a:cs typeface="Lora"/>
              <a:sym typeface="Lora"/>
            </a:endParaRPr>
          </a:p>
        </p:txBody>
      </p:sp>
      <p:sp>
        <p:nvSpPr>
          <p:cNvPr id="1327" name="Google Shape;1327;p58"/>
          <p:cNvSpPr txBox="1"/>
          <p:nvPr/>
        </p:nvSpPr>
        <p:spPr>
          <a:xfrm>
            <a:off x="2954784" y="997760"/>
            <a:ext cx="5840400" cy="312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Collection of e-waste will not have any impact on the cultural beliefs of the general public, as it will help eliminate the electronic waste from the society in an effective manner, hence increasing the standard of their life and a promise of better health and standard living.</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The planned operations of the proposed project will integrate with the local cultural beliefs and practices, and it does not interrupt the beliefs in any way.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sp>
        <p:nvSpPr>
          <p:cNvPr id="1328" name="Google Shape;1328;p58"/>
          <p:cNvSpPr txBox="1"/>
          <p:nvPr/>
        </p:nvSpPr>
        <p:spPr>
          <a:xfrm>
            <a:off x="1008451" y="4012472"/>
            <a:ext cx="768585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Considering the facts above, we can conclude that this system is culturally feasible.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grpSp>
        <p:nvGrpSpPr>
          <p:cNvPr id="1329" name="Google Shape;1329;p58"/>
          <p:cNvGrpSpPr/>
          <p:nvPr/>
        </p:nvGrpSpPr>
        <p:grpSpPr>
          <a:xfrm>
            <a:off x="312767" y="739256"/>
            <a:ext cx="2514206" cy="2634246"/>
            <a:chOff x="6208992" y="1585456"/>
            <a:chExt cx="2514206" cy="2634246"/>
          </a:xfrm>
        </p:grpSpPr>
        <p:sp>
          <p:nvSpPr>
            <p:cNvPr id="1330" name="Google Shape;1330;p58"/>
            <p:cNvSpPr/>
            <p:nvPr/>
          </p:nvSpPr>
          <p:spPr>
            <a:xfrm>
              <a:off x="7004366" y="3628980"/>
              <a:ext cx="840840" cy="187618"/>
            </a:xfrm>
            <a:custGeom>
              <a:avLst/>
              <a:gdLst/>
              <a:ahLst/>
              <a:cxnLst/>
              <a:rect l="l" t="t" r="r" b="b"/>
              <a:pathLst>
                <a:path w="43387" h="9681" extrusionOk="0">
                  <a:moveTo>
                    <a:pt x="21694" y="0"/>
                  </a:moveTo>
                  <a:cubicBezTo>
                    <a:pt x="9716" y="0"/>
                    <a:pt x="0" y="2167"/>
                    <a:pt x="0" y="4834"/>
                  </a:cubicBezTo>
                  <a:cubicBezTo>
                    <a:pt x="0" y="7513"/>
                    <a:pt x="9716" y="9680"/>
                    <a:pt x="21694" y="9680"/>
                  </a:cubicBezTo>
                  <a:cubicBezTo>
                    <a:pt x="33671" y="9680"/>
                    <a:pt x="43387" y="7513"/>
                    <a:pt x="43387" y="4834"/>
                  </a:cubicBezTo>
                  <a:cubicBezTo>
                    <a:pt x="43387" y="2167"/>
                    <a:pt x="33671" y="0"/>
                    <a:pt x="21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6290679" y="1586909"/>
              <a:ext cx="2175231" cy="2175231"/>
            </a:xfrm>
            <a:custGeom>
              <a:avLst/>
              <a:gdLst/>
              <a:ahLst/>
              <a:cxnLst/>
              <a:rect l="l" t="t" r="r" b="b"/>
              <a:pathLst>
                <a:path w="112241" h="112241" extrusionOk="0">
                  <a:moveTo>
                    <a:pt x="56126" y="0"/>
                  </a:moveTo>
                  <a:cubicBezTo>
                    <a:pt x="25134" y="0"/>
                    <a:pt x="0" y="25134"/>
                    <a:pt x="0" y="56126"/>
                  </a:cubicBezTo>
                  <a:cubicBezTo>
                    <a:pt x="0" y="71009"/>
                    <a:pt x="5918" y="85285"/>
                    <a:pt x="16443" y="95798"/>
                  </a:cubicBezTo>
                  <a:cubicBezTo>
                    <a:pt x="26968" y="106323"/>
                    <a:pt x="41244" y="112240"/>
                    <a:pt x="56126" y="112240"/>
                  </a:cubicBezTo>
                  <a:cubicBezTo>
                    <a:pt x="71009" y="112240"/>
                    <a:pt x="85273" y="106323"/>
                    <a:pt x="95798" y="95798"/>
                  </a:cubicBezTo>
                  <a:cubicBezTo>
                    <a:pt x="106323" y="85285"/>
                    <a:pt x="112241" y="71009"/>
                    <a:pt x="112241" y="56126"/>
                  </a:cubicBezTo>
                  <a:cubicBezTo>
                    <a:pt x="112241" y="41243"/>
                    <a:pt x="106323" y="26968"/>
                    <a:pt x="95798" y="16443"/>
                  </a:cubicBezTo>
                  <a:cubicBezTo>
                    <a:pt x="85273" y="5918"/>
                    <a:pt x="71009" y="0"/>
                    <a:pt x="56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6850450" y="1586909"/>
              <a:ext cx="1615459" cy="1695285"/>
            </a:xfrm>
            <a:custGeom>
              <a:avLst/>
              <a:gdLst/>
              <a:ahLst/>
              <a:cxnLst/>
              <a:rect l="l" t="t" r="r" b="b"/>
              <a:pathLst>
                <a:path w="83357" h="87476" extrusionOk="0">
                  <a:moveTo>
                    <a:pt x="27242" y="0"/>
                  </a:moveTo>
                  <a:cubicBezTo>
                    <a:pt x="23242" y="0"/>
                    <a:pt x="19337" y="429"/>
                    <a:pt x="15574" y="1227"/>
                  </a:cubicBezTo>
                  <a:cubicBezTo>
                    <a:pt x="16028" y="1193"/>
                    <a:pt x="16481" y="1176"/>
                    <a:pt x="16935" y="1176"/>
                  </a:cubicBezTo>
                  <a:cubicBezTo>
                    <a:pt x="20181" y="1176"/>
                    <a:pt x="23396" y="2054"/>
                    <a:pt x="26290" y="4060"/>
                  </a:cubicBezTo>
                  <a:cubicBezTo>
                    <a:pt x="24897" y="11002"/>
                    <a:pt x="18646" y="16217"/>
                    <a:pt x="11002" y="16907"/>
                  </a:cubicBezTo>
                  <a:cubicBezTo>
                    <a:pt x="9966" y="16907"/>
                    <a:pt x="9609" y="19003"/>
                    <a:pt x="9609" y="20038"/>
                  </a:cubicBezTo>
                  <a:cubicBezTo>
                    <a:pt x="9307" y="23380"/>
                    <a:pt x="7676" y="30973"/>
                    <a:pt x="11689" y="30973"/>
                  </a:cubicBezTo>
                  <a:cubicBezTo>
                    <a:pt x="12266" y="30973"/>
                    <a:pt x="12958" y="30817"/>
                    <a:pt x="13788" y="30468"/>
                  </a:cubicBezTo>
                  <a:cubicBezTo>
                    <a:pt x="14134" y="30111"/>
                    <a:pt x="15170" y="29766"/>
                    <a:pt x="15527" y="29075"/>
                  </a:cubicBezTo>
                  <a:cubicBezTo>
                    <a:pt x="16908" y="26289"/>
                    <a:pt x="17253" y="22825"/>
                    <a:pt x="20384" y="22122"/>
                  </a:cubicBezTo>
                  <a:cubicBezTo>
                    <a:pt x="20705" y="22016"/>
                    <a:pt x="21018" y="21967"/>
                    <a:pt x="21320" y="21967"/>
                  </a:cubicBezTo>
                  <a:cubicBezTo>
                    <a:pt x="22979" y="21967"/>
                    <a:pt x="24313" y="23438"/>
                    <a:pt x="24897" y="24908"/>
                  </a:cubicBezTo>
                  <a:cubicBezTo>
                    <a:pt x="26992" y="30111"/>
                    <a:pt x="22813" y="33588"/>
                    <a:pt x="17956" y="34981"/>
                  </a:cubicBezTo>
                  <a:cubicBezTo>
                    <a:pt x="16563" y="35326"/>
                    <a:pt x="16217" y="37755"/>
                    <a:pt x="15527" y="39493"/>
                  </a:cubicBezTo>
                  <a:cubicBezTo>
                    <a:pt x="15005" y="40528"/>
                    <a:pt x="13911" y="42332"/>
                    <a:pt x="12529" y="42332"/>
                  </a:cubicBezTo>
                  <a:cubicBezTo>
                    <a:pt x="12051" y="42332"/>
                    <a:pt x="11538" y="42116"/>
                    <a:pt x="11002" y="41577"/>
                  </a:cubicBezTo>
                  <a:cubicBezTo>
                    <a:pt x="9748" y="40644"/>
                    <a:pt x="10753" y="38010"/>
                    <a:pt x="9947" y="38010"/>
                  </a:cubicBezTo>
                  <a:cubicBezTo>
                    <a:pt x="9858" y="38010"/>
                    <a:pt x="9748" y="38042"/>
                    <a:pt x="9609" y="38112"/>
                  </a:cubicBezTo>
                  <a:cubicBezTo>
                    <a:pt x="6835" y="39493"/>
                    <a:pt x="9264" y="44018"/>
                    <a:pt x="6145" y="45756"/>
                  </a:cubicBezTo>
                  <a:cubicBezTo>
                    <a:pt x="4228" y="46708"/>
                    <a:pt x="1156" y="47840"/>
                    <a:pt x="1" y="49697"/>
                  </a:cubicBezTo>
                  <a:cubicBezTo>
                    <a:pt x="72" y="49768"/>
                    <a:pt x="156" y="49840"/>
                    <a:pt x="227" y="49923"/>
                  </a:cubicBezTo>
                  <a:cubicBezTo>
                    <a:pt x="1311" y="50780"/>
                    <a:pt x="2394" y="51376"/>
                    <a:pt x="3561" y="51792"/>
                  </a:cubicBezTo>
                  <a:cubicBezTo>
                    <a:pt x="4263" y="52042"/>
                    <a:pt x="5002" y="52221"/>
                    <a:pt x="5787" y="52352"/>
                  </a:cubicBezTo>
                  <a:cubicBezTo>
                    <a:pt x="6074" y="52360"/>
                    <a:pt x="6363" y="52364"/>
                    <a:pt x="6654" y="52364"/>
                  </a:cubicBezTo>
                  <a:cubicBezTo>
                    <a:pt x="12936" y="52364"/>
                    <a:pt x="20051" y="50547"/>
                    <a:pt x="26578" y="50547"/>
                  </a:cubicBezTo>
                  <a:cubicBezTo>
                    <a:pt x="32555" y="50547"/>
                    <a:pt x="38039" y="52071"/>
                    <a:pt x="41935" y="57912"/>
                  </a:cubicBezTo>
                  <a:cubicBezTo>
                    <a:pt x="45399" y="63472"/>
                    <a:pt x="45399" y="70080"/>
                    <a:pt x="46793" y="76676"/>
                  </a:cubicBezTo>
                  <a:cubicBezTo>
                    <a:pt x="48553" y="85708"/>
                    <a:pt x="56601" y="87475"/>
                    <a:pt x="65001" y="87475"/>
                  </a:cubicBezTo>
                  <a:cubicBezTo>
                    <a:pt x="68074" y="87475"/>
                    <a:pt x="71193" y="87239"/>
                    <a:pt x="74070" y="87035"/>
                  </a:cubicBezTo>
                  <a:cubicBezTo>
                    <a:pt x="79928" y="78165"/>
                    <a:pt x="83357" y="67544"/>
                    <a:pt x="83357" y="56126"/>
                  </a:cubicBezTo>
                  <a:cubicBezTo>
                    <a:pt x="83357" y="25134"/>
                    <a:pt x="58234" y="0"/>
                    <a:pt x="2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6673240" y="1663518"/>
              <a:ext cx="303917" cy="797468"/>
            </a:xfrm>
            <a:custGeom>
              <a:avLst/>
              <a:gdLst/>
              <a:ahLst/>
              <a:cxnLst/>
              <a:rect l="l" t="t" r="r" b="b"/>
              <a:pathLst>
                <a:path w="15682" h="41149" extrusionOk="0">
                  <a:moveTo>
                    <a:pt x="15681" y="0"/>
                  </a:moveTo>
                  <a:lnTo>
                    <a:pt x="15681" y="0"/>
                  </a:lnTo>
                  <a:cubicBezTo>
                    <a:pt x="11264" y="1750"/>
                    <a:pt x="7121" y="4060"/>
                    <a:pt x="3347" y="6822"/>
                  </a:cubicBezTo>
                  <a:cubicBezTo>
                    <a:pt x="1" y="18062"/>
                    <a:pt x="144" y="30206"/>
                    <a:pt x="5252" y="41148"/>
                  </a:cubicBezTo>
                  <a:cubicBezTo>
                    <a:pt x="6204" y="40160"/>
                    <a:pt x="7371" y="39267"/>
                    <a:pt x="6942" y="37981"/>
                  </a:cubicBezTo>
                  <a:cubicBezTo>
                    <a:pt x="4513" y="30337"/>
                    <a:pt x="1382" y="23039"/>
                    <a:pt x="3466" y="14692"/>
                  </a:cubicBezTo>
                  <a:cubicBezTo>
                    <a:pt x="4168" y="12954"/>
                    <a:pt x="4859" y="11216"/>
                    <a:pt x="5549" y="9489"/>
                  </a:cubicBezTo>
                  <a:cubicBezTo>
                    <a:pt x="7907" y="5608"/>
                    <a:pt x="11538" y="2227"/>
                    <a:pt x="15681" y="0"/>
                  </a:cubicBezTo>
                  <a:close/>
                </a:path>
              </a:pathLst>
            </a:custGeom>
            <a:solidFill>
              <a:srgbClr val="6EC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58"/>
            <p:cNvSpPr/>
            <p:nvPr/>
          </p:nvSpPr>
          <p:spPr>
            <a:xfrm>
              <a:off x="6290288" y="1585456"/>
              <a:ext cx="1053594" cy="2125443"/>
            </a:xfrm>
            <a:custGeom>
              <a:avLst/>
              <a:gdLst/>
              <a:ahLst/>
              <a:cxnLst/>
              <a:rect l="l" t="t" r="r" b="b"/>
              <a:pathLst>
                <a:path w="54365" h="109672" extrusionOk="0">
                  <a:moveTo>
                    <a:pt x="50372" y="0"/>
                  </a:moveTo>
                  <a:cubicBezTo>
                    <a:pt x="47391" y="0"/>
                    <a:pt x="43612" y="949"/>
                    <a:pt x="41553" y="1409"/>
                  </a:cubicBezTo>
                  <a:cubicBezTo>
                    <a:pt x="41315" y="1456"/>
                    <a:pt x="41077" y="1516"/>
                    <a:pt x="40839" y="1564"/>
                  </a:cubicBezTo>
                  <a:cubicBezTo>
                    <a:pt x="40768" y="1587"/>
                    <a:pt x="40696" y="1611"/>
                    <a:pt x="40625" y="1623"/>
                  </a:cubicBezTo>
                  <a:cubicBezTo>
                    <a:pt x="40458" y="1659"/>
                    <a:pt x="40303" y="1706"/>
                    <a:pt x="40136" y="1742"/>
                  </a:cubicBezTo>
                  <a:cubicBezTo>
                    <a:pt x="40041" y="1766"/>
                    <a:pt x="39934" y="1790"/>
                    <a:pt x="39839" y="1826"/>
                  </a:cubicBezTo>
                  <a:cubicBezTo>
                    <a:pt x="39708" y="1861"/>
                    <a:pt x="39577" y="1885"/>
                    <a:pt x="39446" y="1921"/>
                  </a:cubicBezTo>
                  <a:cubicBezTo>
                    <a:pt x="39327" y="1956"/>
                    <a:pt x="39208" y="1992"/>
                    <a:pt x="39089" y="2028"/>
                  </a:cubicBezTo>
                  <a:cubicBezTo>
                    <a:pt x="38970" y="2052"/>
                    <a:pt x="38863" y="2087"/>
                    <a:pt x="38743" y="2123"/>
                  </a:cubicBezTo>
                  <a:cubicBezTo>
                    <a:pt x="38612" y="2159"/>
                    <a:pt x="38493" y="2195"/>
                    <a:pt x="38362" y="2230"/>
                  </a:cubicBezTo>
                  <a:cubicBezTo>
                    <a:pt x="38255" y="2266"/>
                    <a:pt x="38160" y="2290"/>
                    <a:pt x="38053" y="2326"/>
                  </a:cubicBezTo>
                  <a:cubicBezTo>
                    <a:pt x="37922" y="2361"/>
                    <a:pt x="37779" y="2409"/>
                    <a:pt x="37636" y="2457"/>
                  </a:cubicBezTo>
                  <a:cubicBezTo>
                    <a:pt x="37553" y="2480"/>
                    <a:pt x="37458" y="2504"/>
                    <a:pt x="37374" y="2540"/>
                  </a:cubicBezTo>
                  <a:cubicBezTo>
                    <a:pt x="37219" y="2588"/>
                    <a:pt x="37077" y="2635"/>
                    <a:pt x="36922" y="2683"/>
                  </a:cubicBezTo>
                  <a:cubicBezTo>
                    <a:pt x="36850" y="2707"/>
                    <a:pt x="36767" y="2730"/>
                    <a:pt x="36696" y="2766"/>
                  </a:cubicBezTo>
                  <a:cubicBezTo>
                    <a:pt x="36541" y="2814"/>
                    <a:pt x="36374" y="2873"/>
                    <a:pt x="36219" y="2921"/>
                  </a:cubicBezTo>
                  <a:cubicBezTo>
                    <a:pt x="36160" y="2945"/>
                    <a:pt x="36088" y="2969"/>
                    <a:pt x="36029" y="2992"/>
                  </a:cubicBezTo>
                  <a:cubicBezTo>
                    <a:pt x="35850" y="3052"/>
                    <a:pt x="35684" y="3111"/>
                    <a:pt x="35517" y="3183"/>
                  </a:cubicBezTo>
                  <a:cubicBezTo>
                    <a:pt x="35469" y="3195"/>
                    <a:pt x="35410" y="3219"/>
                    <a:pt x="35362" y="3230"/>
                  </a:cubicBezTo>
                  <a:cubicBezTo>
                    <a:pt x="35183" y="3302"/>
                    <a:pt x="35005" y="3373"/>
                    <a:pt x="34826" y="3445"/>
                  </a:cubicBezTo>
                  <a:cubicBezTo>
                    <a:pt x="34779" y="3457"/>
                    <a:pt x="34743" y="3469"/>
                    <a:pt x="34707" y="3480"/>
                  </a:cubicBezTo>
                  <a:cubicBezTo>
                    <a:pt x="34517" y="3564"/>
                    <a:pt x="34326" y="3635"/>
                    <a:pt x="34124" y="3719"/>
                  </a:cubicBezTo>
                  <a:cubicBezTo>
                    <a:pt x="34112" y="3719"/>
                    <a:pt x="34088" y="3731"/>
                    <a:pt x="34064" y="3742"/>
                  </a:cubicBezTo>
                  <a:cubicBezTo>
                    <a:pt x="33850" y="3826"/>
                    <a:pt x="33648" y="3909"/>
                    <a:pt x="33445" y="3992"/>
                  </a:cubicBezTo>
                  <a:lnTo>
                    <a:pt x="33421" y="4004"/>
                  </a:lnTo>
                  <a:cubicBezTo>
                    <a:pt x="28742" y="5993"/>
                    <a:pt x="24361" y="8719"/>
                    <a:pt x="20515" y="12041"/>
                  </a:cubicBezTo>
                  <a:cubicBezTo>
                    <a:pt x="10645" y="20530"/>
                    <a:pt x="4156" y="32508"/>
                    <a:pt x="798" y="45081"/>
                  </a:cubicBezTo>
                  <a:cubicBezTo>
                    <a:pt x="322" y="46831"/>
                    <a:pt x="1" y="48748"/>
                    <a:pt x="334" y="50558"/>
                  </a:cubicBezTo>
                  <a:cubicBezTo>
                    <a:pt x="620" y="52153"/>
                    <a:pt x="1977" y="53153"/>
                    <a:pt x="1834" y="54677"/>
                  </a:cubicBezTo>
                  <a:cubicBezTo>
                    <a:pt x="1655" y="56654"/>
                    <a:pt x="1465" y="58285"/>
                    <a:pt x="2096" y="60261"/>
                  </a:cubicBezTo>
                  <a:cubicBezTo>
                    <a:pt x="2319" y="60953"/>
                    <a:pt x="3890" y="64896"/>
                    <a:pt x="4871" y="64896"/>
                  </a:cubicBezTo>
                  <a:cubicBezTo>
                    <a:pt x="4887" y="64896"/>
                    <a:pt x="4902" y="64895"/>
                    <a:pt x="4918" y="64893"/>
                  </a:cubicBezTo>
                  <a:cubicBezTo>
                    <a:pt x="5525" y="64809"/>
                    <a:pt x="6239" y="64643"/>
                    <a:pt x="6442" y="64071"/>
                  </a:cubicBezTo>
                  <a:cubicBezTo>
                    <a:pt x="6680" y="63393"/>
                    <a:pt x="6013" y="62773"/>
                    <a:pt x="5537" y="62214"/>
                  </a:cubicBezTo>
                  <a:cubicBezTo>
                    <a:pt x="5108" y="61702"/>
                    <a:pt x="4203" y="60107"/>
                    <a:pt x="4382" y="59380"/>
                  </a:cubicBezTo>
                  <a:cubicBezTo>
                    <a:pt x="4502" y="58877"/>
                    <a:pt x="4811" y="58682"/>
                    <a:pt x="5167" y="58682"/>
                  </a:cubicBezTo>
                  <a:cubicBezTo>
                    <a:pt x="5697" y="58682"/>
                    <a:pt x="6331" y="59111"/>
                    <a:pt x="6608" y="59595"/>
                  </a:cubicBezTo>
                  <a:cubicBezTo>
                    <a:pt x="8263" y="62404"/>
                    <a:pt x="7799" y="66250"/>
                    <a:pt x="11252" y="67822"/>
                  </a:cubicBezTo>
                  <a:cubicBezTo>
                    <a:pt x="12633" y="68453"/>
                    <a:pt x="14240" y="68405"/>
                    <a:pt x="15705" y="68822"/>
                  </a:cubicBezTo>
                  <a:cubicBezTo>
                    <a:pt x="18003" y="69477"/>
                    <a:pt x="19920" y="71310"/>
                    <a:pt x="20670" y="73572"/>
                  </a:cubicBezTo>
                  <a:cubicBezTo>
                    <a:pt x="22277" y="77382"/>
                    <a:pt x="21622" y="82062"/>
                    <a:pt x="19015" y="85276"/>
                  </a:cubicBezTo>
                  <a:cubicBezTo>
                    <a:pt x="17848" y="86717"/>
                    <a:pt x="16276" y="87967"/>
                    <a:pt x="15764" y="89753"/>
                  </a:cubicBezTo>
                  <a:cubicBezTo>
                    <a:pt x="14883" y="92837"/>
                    <a:pt x="17491" y="95718"/>
                    <a:pt x="19872" y="97873"/>
                  </a:cubicBezTo>
                  <a:cubicBezTo>
                    <a:pt x="23277" y="100945"/>
                    <a:pt x="26718" y="104052"/>
                    <a:pt x="30695" y="106350"/>
                  </a:cubicBezTo>
                  <a:cubicBezTo>
                    <a:pt x="34123" y="108321"/>
                    <a:pt x="38019" y="109672"/>
                    <a:pt x="41950" y="109672"/>
                  </a:cubicBezTo>
                  <a:cubicBezTo>
                    <a:pt x="42579" y="109672"/>
                    <a:pt x="43210" y="109637"/>
                    <a:pt x="43839" y="109565"/>
                  </a:cubicBezTo>
                  <a:cubicBezTo>
                    <a:pt x="42161" y="108910"/>
                    <a:pt x="42101" y="106386"/>
                    <a:pt x="43184" y="104945"/>
                  </a:cubicBezTo>
                  <a:cubicBezTo>
                    <a:pt x="44256" y="103493"/>
                    <a:pt x="45982" y="102731"/>
                    <a:pt x="47423" y="101635"/>
                  </a:cubicBezTo>
                  <a:cubicBezTo>
                    <a:pt x="48852" y="100552"/>
                    <a:pt x="50078" y="98718"/>
                    <a:pt x="49447" y="97040"/>
                  </a:cubicBezTo>
                  <a:cubicBezTo>
                    <a:pt x="48566" y="94646"/>
                    <a:pt x="45042" y="94706"/>
                    <a:pt x="43256" y="92884"/>
                  </a:cubicBezTo>
                  <a:cubicBezTo>
                    <a:pt x="40101" y="89693"/>
                    <a:pt x="44161" y="83252"/>
                    <a:pt x="40946" y="80109"/>
                  </a:cubicBezTo>
                  <a:cubicBezTo>
                    <a:pt x="39827" y="79009"/>
                    <a:pt x="38315" y="78806"/>
                    <a:pt x="36703" y="78806"/>
                  </a:cubicBezTo>
                  <a:cubicBezTo>
                    <a:pt x="35753" y="78806"/>
                    <a:pt x="34768" y="78876"/>
                    <a:pt x="33808" y="78876"/>
                  </a:cubicBezTo>
                  <a:cubicBezTo>
                    <a:pt x="33346" y="78876"/>
                    <a:pt x="32889" y="78860"/>
                    <a:pt x="32445" y="78811"/>
                  </a:cubicBezTo>
                  <a:cubicBezTo>
                    <a:pt x="29016" y="78811"/>
                    <a:pt x="27563" y="75811"/>
                    <a:pt x="25789" y="73418"/>
                  </a:cubicBezTo>
                  <a:cubicBezTo>
                    <a:pt x="24920" y="72239"/>
                    <a:pt x="24027" y="71025"/>
                    <a:pt x="23658" y="69608"/>
                  </a:cubicBezTo>
                  <a:cubicBezTo>
                    <a:pt x="23242" y="68024"/>
                    <a:pt x="23515" y="66357"/>
                    <a:pt x="23634" y="64738"/>
                  </a:cubicBezTo>
                  <a:cubicBezTo>
                    <a:pt x="23753" y="63285"/>
                    <a:pt x="23420" y="60976"/>
                    <a:pt x="21872" y="60380"/>
                  </a:cubicBezTo>
                  <a:cubicBezTo>
                    <a:pt x="21652" y="60295"/>
                    <a:pt x="21417" y="60254"/>
                    <a:pt x="21182" y="60254"/>
                  </a:cubicBezTo>
                  <a:cubicBezTo>
                    <a:pt x="20338" y="60254"/>
                    <a:pt x="19488" y="60775"/>
                    <a:pt x="19265" y="61595"/>
                  </a:cubicBezTo>
                  <a:cubicBezTo>
                    <a:pt x="19098" y="62226"/>
                    <a:pt x="19301" y="62916"/>
                    <a:pt x="19110" y="63547"/>
                  </a:cubicBezTo>
                  <a:cubicBezTo>
                    <a:pt x="18884" y="64309"/>
                    <a:pt x="18098" y="64809"/>
                    <a:pt x="17300" y="64869"/>
                  </a:cubicBezTo>
                  <a:cubicBezTo>
                    <a:pt x="17214" y="64876"/>
                    <a:pt x="17131" y="64879"/>
                    <a:pt x="17049" y="64879"/>
                  </a:cubicBezTo>
                  <a:cubicBezTo>
                    <a:pt x="14361" y="64879"/>
                    <a:pt x="13810" y="61165"/>
                    <a:pt x="14157" y="59166"/>
                  </a:cubicBezTo>
                  <a:cubicBezTo>
                    <a:pt x="14586" y="56761"/>
                    <a:pt x="15717" y="54332"/>
                    <a:pt x="17396" y="52451"/>
                  </a:cubicBezTo>
                  <a:cubicBezTo>
                    <a:pt x="17515" y="52320"/>
                    <a:pt x="17634" y="52201"/>
                    <a:pt x="17753" y="52082"/>
                  </a:cubicBezTo>
                  <a:cubicBezTo>
                    <a:pt x="17777" y="52058"/>
                    <a:pt x="17800" y="52022"/>
                    <a:pt x="17824" y="51998"/>
                  </a:cubicBezTo>
                  <a:cubicBezTo>
                    <a:pt x="18062" y="51760"/>
                    <a:pt x="18312" y="51534"/>
                    <a:pt x="18562" y="51308"/>
                  </a:cubicBezTo>
                  <a:cubicBezTo>
                    <a:pt x="18598" y="51284"/>
                    <a:pt x="18622" y="51260"/>
                    <a:pt x="18658" y="51236"/>
                  </a:cubicBezTo>
                  <a:cubicBezTo>
                    <a:pt x="18920" y="51022"/>
                    <a:pt x="19181" y="50820"/>
                    <a:pt x="19455" y="50629"/>
                  </a:cubicBezTo>
                  <a:cubicBezTo>
                    <a:pt x="19491" y="50617"/>
                    <a:pt x="19527" y="50593"/>
                    <a:pt x="19562" y="50570"/>
                  </a:cubicBezTo>
                  <a:cubicBezTo>
                    <a:pt x="19693" y="50474"/>
                    <a:pt x="19836" y="50379"/>
                    <a:pt x="19979" y="50296"/>
                  </a:cubicBezTo>
                  <a:cubicBezTo>
                    <a:pt x="20122" y="50212"/>
                    <a:pt x="20265" y="50129"/>
                    <a:pt x="20408" y="50058"/>
                  </a:cubicBezTo>
                  <a:cubicBezTo>
                    <a:pt x="20455" y="50034"/>
                    <a:pt x="20491" y="50022"/>
                    <a:pt x="20527" y="49998"/>
                  </a:cubicBezTo>
                  <a:cubicBezTo>
                    <a:pt x="20670" y="49927"/>
                    <a:pt x="20825" y="49855"/>
                    <a:pt x="20967" y="49784"/>
                  </a:cubicBezTo>
                  <a:cubicBezTo>
                    <a:pt x="21015" y="49760"/>
                    <a:pt x="21051" y="49748"/>
                    <a:pt x="21098" y="49724"/>
                  </a:cubicBezTo>
                  <a:cubicBezTo>
                    <a:pt x="21574" y="49517"/>
                    <a:pt x="22095" y="49356"/>
                    <a:pt x="22606" y="49356"/>
                  </a:cubicBezTo>
                  <a:cubicBezTo>
                    <a:pt x="22683" y="49356"/>
                    <a:pt x="22760" y="49359"/>
                    <a:pt x="22837" y="49367"/>
                  </a:cubicBezTo>
                  <a:cubicBezTo>
                    <a:pt x="22932" y="49379"/>
                    <a:pt x="23015" y="49391"/>
                    <a:pt x="23111" y="49403"/>
                  </a:cubicBezTo>
                  <a:cubicBezTo>
                    <a:pt x="23242" y="49439"/>
                    <a:pt x="23372" y="49486"/>
                    <a:pt x="23503" y="49546"/>
                  </a:cubicBezTo>
                  <a:cubicBezTo>
                    <a:pt x="24004" y="49796"/>
                    <a:pt x="24385" y="50296"/>
                    <a:pt x="24385" y="50832"/>
                  </a:cubicBezTo>
                  <a:cubicBezTo>
                    <a:pt x="24385" y="50879"/>
                    <a:pt x="24373" y="50915"/>
                    <a:pt x="24373" y="50963"/>
                  </a:cubicBezTo>
                  <a:cubicBezTo>
                    <a:pt x="24265" y="51701"/>
                    <a:pt x="23468" y="52367"/>
                    <a:pt x="23623" y="53034"/>
                  </a:cubicBezTo>
                  <a:cubicBezTo>
                    <a:pt x="23634" y="53094"/>
                    <a:pt x="23658" y="53141"/>
                    <a:pt x="23682" y="53201"/>
                  </a:cubicBezTo>
                  <a:cubicBezTo>
                    <a:pt x="23832" y="53510"/>
                    <a:pt x="24178" y="53661"/>
                    <a:pt x="24526" y="53661"/>
                  </a:cubicBezTo>
                  <a:cubicBezTo>
                    <a:pt x="24648" y="53661"/>
                    <a:pt x="24770" y="53643"/>
                    <a:pt x="24885" y="53606"/>
                  </a:cubicBezTo>
                  <a:cubicBezTo>
                    <a:pt x="25218" y="53487"/>
                    <a:pt x="25480" y="53260"/>
                    <a:pt x="25718" y="52998"/>
                  </a:cubicBezTo>
                  <a:cubicBezTo>
                    <a:pt x="25789" y="52903"/>
                    <a:pt x="25861" y="52808"/>
                    <a:pt x="25932" y="52725"/>
                  </a:cubicBezTo>
                  <a:cubicBezTo>
                    <a:pt x="26028" y="52594"/>
                    <a:pt x="26111" y="52475"/>
                    <a:pt x="26194" y="52344"/>
                  </a:cubicBezTo>
                  <a:cubicBezTo>
                    <a:pt x="26540" y="51832"/>
                    <a:pt x="26813" y="51284"/>
                    <a:pt x="27028" y="50701"/>
                  </a:cubicBezTo>
                  <a:cubicBezTo>
                    <a:pt x="27194" y="50272"/>
                    <a:pt x="27313" y="49831"/>
                    <a:pt x="27397" y="49379"/>
                  </a:cubicBezTo>
                  <a:cubicBezTo>
                    <a:pt x="27599" y="48343"/>
                    <a:pt x="27218" y="47010"/>
                    <a:pt x="27754" y="46105"/>
                  </a:cubicBezTo>
                  <a:cubicBezTo>
                    <a:pt x="29504" y="43128"/>
                    <a:pt x="35243" y="44200"/>
                    <a:pt x="36243" y="40890"/>
                  </a:cubicBezTo>
                  <a:cubicBezTo>
                    <a:pt x="36696" y="39378"/>
                    <a:pt x="35767" y="37687"/>
                    <a:pt x="36267" y="36187"/>
                  </a:cubicBezTo>
                  <a:cubicBezTo>
                    <a:pt x="36303" y="36104"/>
                    <a:pt x="36326" y="36020"/>
                    <a:pt x="36374" y="35949"/>
                  </a:cubicBezTo>
                  <a:cubicBezTo>
                    <a:pt x="36588" y="35473"/>
                    <a:pt x="36981" y="35080"/>
                    <a:pt x="37434" y="34818"/>
                  </a:cubicBezTo>
                  <a:cubicBezTo>
                    <a:pt x="37851" y="34580"/>
                    <a:pt x="38330" y="34444"/>
                    <a:pt x="38810" y="34444"/>
                  </a:cubicBezTo>
                  <a:cubicBezTo>
                    <a:pt x="39028" y="34444"/>
                    <a:pt x="39246" y="34472"/>
                    <a:pt x="39458" y="34532"/>
                  </a:cubicBezTo>
                  <a:cubicBezTo>
                    <a:pt x="39541" y="34544"/>
                    <a:pt x="39625" y="34580"/>
                    <a:pt x="39696" y="34615"/>
                  </a:cubicBezTo>
                  <a:cubicBezTo>
                    <a:pt x="40756" y="35044"/>
                    <a:pt x="41399" y="36246"/>
                    <a:pt x="41279" y="37366"/>
                  </a:cubicBezTo>
                  <a:cubicBezTo>
                    <a:pt x="41268" y="37461"/>
                    <a:pt x="41256" y="37544"/>
                    <a:pt x="41232" y="37639"/>
                  </a:cubicBezTo>
                  <a:cubicBezTo>
                    <a:pt x="41196" y="37806"/>
                    <a:pt x="41137" y="37973"/>
                    <a:pt x="41065" y="38128"/>
                  </a:cubicBezTo>
                  <a:cubicBezTo>
                    <a:pt x="41089" y="38175"/>
                    <a:pt x="41125" y="38211"/>
                    <a:pt x="41149" y="38247"/>
                  </a:cubicBezTo>
                  <a:cubicBezTo>
                    <a:pt x="41399" y="38549"/>
                    <a:pt x="41731" y="38679"/>
                    <a:pt x="42091" y="38679"/>
                  </a:cubicBezTo>
                  <a:cubicBezTo>
                    <a:pt x="43050" y="38679"/>
                    <a:pt x="44208" y="37758"/>
                    <a:pt x="44554" y="36711"/>
                  </a:cubicBezTo>
                  <a:cubicBezTo>
                    <a:pt x="44732" y="36175"/>
                    <a:pt x="44839" y="35603"/>
                    <a:pt x="44947" y="35032"/>
                  </a:cubicBezTo>
                  <a:cubicBezTo>
                    <a:pt x="44994" y="34806"/>
                    <a:pt x="45030" y="34591"/>
                    <a:pt x="45089" y="34377"/>
                  </a:cubicBezTo>
                  <a:cubicBezTo>
                    <a:pt x="45089" y="34365"/>
                    <a:pt x="45089" y="34365"/>
                    <a:pt x="45089" y="34353"/>
                  </a:cubicBezTo>
                  <a:cubicBezTo>
                    <a:pt x="45137" y="34163"/>
                    <a:pt x="45185" y="33984"/>
                    <a:pt x="45244" y="33818"/>
                  </a:cubicBezTo>
                  <a:cubicBezTo>
                    <a:pt x="45244" y="33794"/>
                    <a:pt x="45256" y="33782"/>
                    <a:pt x="45256" y="33758"/>
                  </a:cubicBezTo>
                  <a:cubicBezTo>
                    <a:pt x="45316" y="33591"/>
                    <a:pt x="45375" y="33437"/>
                    <a:pt x="45447" y="33282"/>
                  </a:cubicBezTo>
                  <a:cubicBezTo>
                    <a:pt x="45578" y="33032"/>
                    <a:pt x="45721" y="32782"/>
                    <a:pt x="45911" y="32567"/>
                  </a:cubicBezTo>
                  <a:cubicBezTo>
                    <a:pt x="45971" y="32496"/>
                    <a:pt x="46042" y="32425"/>
                    <a:pt x="46113" y="32365"/>
                  </a:cubicBezTo>
                  <a:cubicBezTo>
                    <a:pt x="47542" y="31043"/>
                    <a:pt x="50066" y="31698"/>
                    <a:pt x="51555" y="30424"/>
                  </a:cubicBezTo>
                  <a:cubicBezTo>
                    <a:pt x="52007" y="30031"/>
                    <a:pt x="52293" y="29531"/>
                    <a:pt x="52448" y="28972"/>
                  </a:cubicBezTo>
                  <a:cubicBezTo>
                    <a:pt x="52495" y="28769"/>
                    <a:pt x="52531" y="28555"/>
                    <a:pt x="52555" y="28341"/>
                  </a:cubicBezTo>
                  <a:cubicBezTo>
                    <a:pt x="52567" y="28281"/>
                    <a:pt x="52567" y="28234"/>
                    <a:pt x="52579" y="28174"/>
                  </a:cubicBezTo>
                  <a:cubicBezTo>
                    <a:pt x="52579" y="28067"/>
                    <a:pt x="52590" y="27948"/>
                    <a:pt x="52590" y="27841"/>
                  </a:cubicBezTo>
                  <a:cubicBezTo>
                    <a:pt x="52590" y="27067"/>
                    <a:pt x="52436" y="26245"/>
                    <a:pt x="52221" y="25519"/>
                  </a:cubicBezTo>
                  <a:cubicBezTo>
                    <a:pt x="51983" y="24757"/>
                    <a:pt x="51697" y="23995"/>
                    <a:pt x="51316" y="23292"/>
                  </a:cubicBezTo>
                  <a:cubicBezTo>
                    <a:pt x="51281" y="23245"/>
                    <a:pt x="51245" y="23185"/>
                    <a:pt x="51221" y="23126"/>
                  </a:cubicBezTo>
                  <a:cubicBezTo>
                    <a:pt x="51090" y="22911"/>
                    <a:pt x="50959" y="22697"/>
                    <a:pt x="50816" y="22495"/>
                  </a:cubicBezTo>
                  <a:cubicBezTo>
                    <a:pt x="50495" y="22042"/>
                    <a:pt x="50114" y="21626"/>
                    <a:pt x="49685" y="21280"/>
                  </a:cubicBezTo>
                  <a:cubicBezTo>
                    <a:pt x="48884" y="20632"/>
                    <a:pt x="47841" y="20242"/>
                    <a:pt x="46830" y="20242"/>
                  </a:cubicBezTo>
                  <a:cubicBezTo>
                    <a:pt x="46190" y="20242"/>
                    <a:pt x="45563" y="20398"/>
                    <a:pt x="45018" y="20745"/>
                  </a:cubicBezTo>
                  <a:cubicBezTo>
                    <a:pt x="44554" y="21042"/>
                    <a:pt x="44197" y="21423"/>
                    <a:pt x="43899" y="21864"/>
                  </a:cubicBezTo>
                  <a:cubicBezTo>
                    <a:pt x="43161" y="23007"/>
                    <a:pt x="42875" y="24543"/>
                    <a:pt x="42470" y="25900"/>
                  </a:cubicBezTo>
                  <a:cubicBezTo>
                    <a:pt x="42351" y="26317"/>
                    <a:pt x="42172" y="26733"/>
                    <a:pt x="41970" y="27138"/>
                  </a:cubicBezTo>
                  <a:cubicBezTo>
                    <a:pt x="41307" y="28393"/>
                    <a:pt x="40255" y="29460"/>
                    <a:pt x="39002" y="29460"/>
                  </a:cubicBezTo>
                  <a:cubicBezTo>
                    <a:pt x="38995" y="29460"/>
                    <a:pt x="38989" y="29460"/>
                    <a:pt x="38982" y="29460"/>
                  </a:cubicBezTo>
                  <a:cubicBezTo>
                    <a:pt x="38803" y="29460"/>
                    <a:pt x="38624" y="29436"/>
                    <a:pt x="38446" y="29388"/>
                  </a:cubicBezTo>
                  <a:cubicBezTo>
                    <a:pt x="38172" y="29317"/>
                    <a:pt x="37934" y="29210"/>
                    <a:pt x="37720" y="29067"/>
                  </a:cubicBezTo>
                  <a:cubicBezTo>
                    <a:pt x="36588" y="28317"/>
                    <a:pt x="36148" y="26650"/>
                    <a:pt x="35910" y="25221"/>
                  </a:cubicBezTo>
                  <a:cubicBezTo>
                    <a:pt x="35898" y="25138"/>
                    <a:pt x="35886" y="25043"/>
                    <a:pt x="35874" y="24947"/>
                  </a:cubicBezTo>
                  <a:cubicBezTo>
                    <a:pt x="35564" y="23114"/>
                    <a:pt x="35291" y="21245"/>
                    <a:pt x="35541" y="19411"/>
                  </a:cubicBezTo>
                  <a:cubicBezTo>
                    <a:pt x="35553" y="19280"/>
                    <a:pt x="35576" y="19149"/>
                    <a:pt x="35600" y="19018"/>
                  </a:cubicBezTo>
                  <a:cubicBezTo>
                    <a:pt x="35815" y="17839"/>
                    <a:pt x="36303" y="16684"/>
                    <a:pt x="37053" y="15756"/>
                  </a:cubicBezTo>
                  <a:cubicBezTo>
                    <a:pt x="37517" y="15172"/>
                    <a:pt x="38089" y="14684"/>
                    <a:pt x="38767" y="14351"/>
                  </a:cubicBezTo>
                  <a:cubicBezTo>
                    <a:pt x="38886" y="14291"/>
                    <a:pt x="38993" y="14244"/>
                    <a:pt x="39124" y="14196"/>
                  </a:cubicBezTo>
                  <a:cubicBezTo>
                    <a:pt x="39934" y="13887"/>
                    <a:pt x="40791" y="13803"/>
                    <a:pt x="41672" y="13767"/>
                  </a:cubicBezTo>
                  <a:cubicBezTo>
                    <a:pt x="42792" y="13720"/>
                    <a:pt x="43935" y="13744"/>
                    <a:pt x="44994" y="13410"/>
                  </a:cubicBezTo>
                  <a:cubicBezTo>
                    <a:pt x="47006" y="12767"/>
                    <a:pt x="48399" y="10993"/>
                    <a:pt x="49661" y="9303"/>
                  </a:cubicBezTo>
                  <a:cubicBezTo>
                    <a:pt x="50269" y="8493"/>
                    <a:pt x="51769" y="6933"/>
                    <a:pt x="52912" y="5326"/>
                  </a:cubicBezTo>
                  <a:cubicBezTo>
                    <a:pt x="52948" y="5278"/>
                    <a:pt x="52983" y="5219"/>
                    <a:pt x="53031" y="5159"/>
                  </a:cubicBezTo>
                  <a:cubicBezTo>
                    <a:pt x="53102" y="5052"/>
                    <a:pt x="53174" y="4945"/>
                    <a:pt x="53257" y="4826"/>
                  </a:cubicBezTo>
                  <a:cubicBezTo>
                    <a:pt x="53305" y="4743"/>
                    <a:pt x="53364" y="4647"/>
                    <a:pt x="53424" y="4564"/>
                  </a:cubicBezTo>
                  <a:cubicBezTo>
                    <a:pt x="53448" y="4516"/>
                    <a:pt x="53471" y="4481"/>
                    <a:pt x="53507" y="4433"/>
                  </a:cubicBezTo>
                  <a:cubicBezTo>
                    <a:pt x="53555" y="4350"/>
                    <a:pt x="53602" y="4254"/>
                    <a:pt x="53662" y="4171"/>
                  </a:cubicBezTo>
                  <a:cubicBezTo>
                    <a:pt x="53686" y="4112"/>
                    <a:pt x="53722" y="4064"/>
                    <a:pt x="53745" y="4004"/>
                  </a:cubicBezTo>
                  <a:cubicBezTo>
                    <a:pt x="53972" y="3588"/>
                    <a:pt x="54138" y="3195"/>
                    <a:pt x="54245" y="2814"/>
                  </a:cubicBezTo>
                  <a:cubicBezTo>
                    <a:pt x="54257" y="2754"/>
                    <a:pt x="54269" y="2707"/>
                    <a:pt x="54281" y="2659"/>
                  </a:cubicBezTo>
                  <a:cubicBezTo>
                    <a:pt x="54329" y="2445"/>
                    <a:pt x="54364" y="2230"/>
                    <a:pt x="54353" y="2028"/>
                  </a:cubicBezTo>
                  <a:cubicBezTo>
                    <a:pt x="54341" y="1385"/>
                    <a:pt x="54031" y="849"/>
                    <a:pt x="53281" y="504"/>
                  </a:cubicBezTo>
                  <a:cubicBezTo>
                    <a:pt x="52769" y="254"/>
                    <a:pt x="52126" y="111"/>
                    <a:pt x="51412" y="52"/>
                  </a:cubicBezTo>
                  <a:cubicBezTo>
                    <a:pt x="51185" y="28"/>
                    <a:pt x="50935" y="16"/>
                    <a:pt x="50685" y="4"/>
                  </a:cubicBezTo>
                  <a:cubicBezTo>
                    <a:pt x="50582" y="1"/>
                    <a:pt x="50477" y="0"/>
                    <a:pt x="50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58"/>
            <p:cNvSpPr/>
            <p:nvPr/>
          </p:nvSpPr>
          <p:spPr>
            <a:xfrm>
              <a:off x="7928037" y="2658856"/>
              <a:ext cx="537407" cy="863069"/>
            </a:xfrm>
            <a:custGeom>
              <a:avLst/>
              <a:gdLst/>
              <a:ahLst/>
              <a:cxnLst/>
              <a:rect l="l" t="t" r="r" b="b"/>
              <a:pathLst>
                <a:path w="27730" h="44534" extrusionOk="0">
                  <a:moveTo>
                    <a:pt x="10737" y="1"/>
                  </a:moveTo>
                  <a:cubicBezTo>
                    <a:pt x="10425" y="1"/>
                    <a:pt x="10118" y="69"/>
                    <a:pt x="9823" y="231"/>
                  </a:cubicBezTo>
                  <a:cubicBezTo>
                    <a:pt x="9275" y="529"/>
                    <a:pt x="8930" y="1088"/>
                    <a:pt x="8608" y="1636"/>
                  </a:cubicBezTo>
                  <a:cubicBezTo>
                    <a:pt x="6346" y="5481"/>
                    <a:pt x="4072" y="9327"/>
                    <a:pt x="1810" y="13161"/>
                  </a:cubicBezTo>
                  <a:cubicBezTo>
                    <a:pt x="1096" y="14364"/>
                    <a:pt x="381" y="15602"/>
                    <a:pt x="191" y="16971"/>
                  </a:cubicBezTo>
                  <a:cubicBezTo>
                    <a:pt x="0" y="18352"/>
                    <a:pt x="464" y="19912"/>
                    <a:pt x="1667" y="20614"/>
                  </a:cubicBezTo>
                  <a:cubicBezTo>
                    <a:pt x="536" y="21555"/>
                    <a:pt x="1417" y="23508"/>
                    <a:pt x="2739" y="24127"/>
                  </a:cubicBezTo>
                  <a:cubicBezTo>
                    <a:pt x="4060" y="24758"/>
                    <a:pt x="5608" y="24639"/>
                    <a:pt x="7001" y="25079"/>
                  </a:cubicBezTo>
                  <a:cubicBezTo>
                    <a:pt x="8394" y="25532"/>
                    <a:pt x="9692" y="27067"/>
                    <a:pt x="9013" y="28353"/>
                  </a:cubicBezTo>
                  <a:cubicBezTo>
                    <a:pt x="8442" y="29413"/>
                    <a:pt x="6870" y="29627"/>
                    <a:pt x="6334" y="30699"/>
                  </a:cubicBezTo>
                  <a:cubicBezTo>
                    <a:pt x="6084" y="31199"/>
                    <a:pt x="6108" y="31794"/>
                    <a:pt x="6144" y="32354"/>
                  </a:cubicBezTo>
                  <a:cubicBezTo>
                    <a:pt x="6406" y="36414"/>
                    <a:pt x="6668" y="40474"/>
                    <a:pt x="6918" y="44534"/>
                  </a:cubicBezTo>
                  <a:cubicBezTo>
                    <a:pt x="19800" y="34473"/>
                    <a:pt x="27670" y="16769"/>
                    <a:pt x="27730" y="433"/>
                  </a:cubicBezTo>
                  <a:lnTo>
                    <a:pt x="27730" y="433"/>
                  </a:lnTo>
                  <a:cubicBezTo>
                    <a:pt x="25585" y="2169"/>
                    <a:pt x="22826" y="3056"/>
                    <a:pt x="20073" y="3056"/>
                  </a:cubicBezTo>
                  <a:cubicBezTo>
                    <a:pt x="17859" y="3056"/>
                    <a:pt x="15648" y="2482"/>
                    <a:pt x="13764" y="1314"/>
                  </a:cubicBezTo>
                  <a:cubicBezTo>
                    <a:pt x="12834" y="731"/>
                    <a:pt x="11757" y="1"/>
                    <a:pt x="10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8020557" y="1956776"/>
              <a:ext cx="427813" cy="617505"/>
            </a:xfrm>
            <a:custGeom>
              <a:avLst/>
              <a:gdLst/>
              <a:ahLst/>
              <a:cxnLst/>
              <a:rect l="l" t="t" r="r" b="b"/>
              <a:pathLst>
                <a:path w="22075" h="31863" extrusionOk="0">
                  <a:moveTo>
                    <a:pt x="9073" y="1"/>
                  </a:moveTo>
                  <a:cubicBezTo>
                    <a:pt x="8490" y="882"/>
                    <a:pt x="8228" y="1692"/>
                    <a:pt x="7656" y="2573"/>
                  </a:cubicBezTo>
                  <a:cubicBezTo>
                    <a:pt x="7811" y="4025"/>
                    <a:pt x="8049" y="5645"/>
                    <a:pt x="9204" y="6526"/>
                  </a:cubicBezTo>
                  <a:cubicBezTo>
                    <a:pt x="9811" y="7002"/>
                    <a:pt x="10573" y="7180"/>
                    <a:pt x="11288" y="7454"/>
                  </a:cubicBezTo>
                  <a:cubicBezTo>
                    <a:pt x="13800" y="8419"/>
                    <a:pt x="15883" y="10800"/>
                    <a:pt x="15872" y="13491"/>
                  </a:cubicBezTo>
                  <a:cubicBezTo>
                    <a:pt x="15860" y="14146"/>
                    <a:pt x="15717" y="14836"/>
                    <a:pt x="15252" y="15300"/>
                  </a:cubicBezTo>
                  <a:cubicBezTo>
                    <a:pt x="14946" y="15599"/>
                    <a:pt x="14625" y="15794"/>
                    <a:pt x="14293" y="15794"/>
                  </a:cubicBezTo>
                  <a:cubicBezTo>
                    <a:pt x="14108" y="15794"/>
                    <a:pt x="13920" y="15734"/>
                    <a:pt x="13728" y="15598"/>
                  </a:cubicBezTo>
                  <a:cubicBezTo>
                    <a:pt x="13109" y="15146"/>
                    <a:pt x="12800" y="14384"/>
                    <a:pt x="12550" y="13657"/>
                  </a:cubicBezTo>
                  <a:cubicBezTo>
                    <a:pt x="12300" y="12931"/>
                    <a:pt x="12050" y="12157"/>
                    <a:pt x="11490" y="11633"/>
                  </a:cubicBezTo>
                  <a:cubicBezTo>
                    <a:pt x="11179" y="11348"/>
                    <a:pt x="10740" y="11179"/>
                    <a:pt x="10324" y="11179"/>
                  </a:cubicBezTo>
                  <a:cubicBezTo>
                    <a:pt x="9977" y="11179"/>
                    <a:pt x="9646" y="11297"/>
                    <a:pt x="9418" y="11562"/>
                  </a:cubicBezTo>
                  <a:cubicBezTo>
                    <a:pt x="9835" y="12455"/>
                    <a:pt x="10252" y="13431"/>
                    <a:pt x="10073" y="14396"/>
                  </a:cubicBezTo>
                  <a:cubicBezTo>
                    <a:pt x="9919" y="15174"/>
                    <a:pt x="9176" y="15868"/>
                    <a:pt x="8437" y="15868"/>
                  </a:cubicBezTo>
                  <a:cubicBezTo>
                    <a:pt x="8261" y="15868"/>
                    <a:pt x="8086" y="15828"/>
                    <a:pt x="7918" y="15741"/>
                  </a:cubicBezTo>
                  <a:cubicBezTo>
                    <a:pt x="7763" y="16443"/>
                    <a:pt x="7597" y="17146"/>
                    <a:pt x="7430" y="17860"/>
                  </a:cubicBezTo>
                  <a:cubicBezTo>
                    <a:pt x="6798" y="17416"/>
                    <a:pt x="6025" y="17190"/>
                    <a:pt x="5251" y="17190"/>
                  </a:cubicBezTo>
                  <a:cubicBezTo>
                    <a:pt x="4698" y="17190"/>
                    <a:pt x="4145" y="17306"/>
                    <a:pt x="3644" y="17539"/>
                  </a:cubicBezTo>
                  <a:cubicBezTo>
                    <a:pt x="2441" y="18098"/>
                    <a:pt x="1584" y="18980"/>
                    <a:pt x="1489" y="20301"/>
                  </a:cubicBezTo>
                  <a:cubicBezTo>
                    <a:pt x="1382" y="21670"/>
                    <a:pt x="1" y="22790"/>
                    <a:pt x="167" y="24159"/>
                  </a:cubicBezTo>
                  <a:cubicBezTo>
                    <a:pt x="251" y="24849"/>
                    <a:pt x="751" y="25457"/>
                    <a:pt x="1370" y="25778"/>
                  </a:cubicBezTo>
                  <a:cubicBezTo>
                    <a:pt x="1854" y="26029"/>
                    <a:pt x="2404" y="26135"/>
                    <a:pt x="2956" y="26135"/>
                  </a:cubicBezTo>
                  <a:cubicBezTo>
                    <a:pt x="3110" y="26135"/>
                    <a:pt x="3265" y="26127"/>
                    <a:pt x="3418" y="26111"/>
                  </a:cubicBezTo>
                  <a:cubicBezTo>
                    <a:pt x="4561" y="26016"/>
                    <a:pt x="5680" y="25552"/>
                    <a:pt x="6478" y="24742"/>
                  </a:cubicBezTo>
                  <a:cubicBezTo>
                    <a:pt x="7275" y="23921"/>
                    <a:pt x="7740" y="22754"/>
                    <a:pt x="7597" y="21623"/>
                  </a:cubicBezTo>
                  <a:cubicBezTo>
                    <a:pt x="7823" y="21551"/>
                    <a:pt x="8037" y="21480"/>
                    <a:pt x="8263" y="21396"/>
                  </a:cubicBezTo>
                  <a:cubicBezTo>
                    <a:pt x="8629" y="20782"/>
                    <a:pt x="9160" y="20548"/>
                    <a:pt x="9766" y="20548"/>
                  </a:cubicBezTo>
                  <a:cubicBezTo>
                    <a:pt x="10205" y="20548"/>
                    <a:pt x="10683" y="20671"/>
                    <a:pt x="11169" y="20861"/>
                  </a:cubicBezTo>
                  <a:cubicBezTo>
                    <a:pt x="12335" y="21301"/>
                    <a:pt x="13157" y="22397"/>
                    <a:pt x="13526" y="23587"/>
                  </a:cubicBezTo>
                  <a:cubicBezTo>
                    <a:pt x="14014" y="25171"/>
                    <a:pt x="13645" y="27135"/>
                    <a:pt x="12264" y="28052"/>
                  </a:cubicBezTo>
                  <a:cubicBezTo>
                    <a:pt x="13288" y="28016"/>
                    <a:pt x="14312" y="27969"/>
                    <a:pt x="15324" y="27933"/>
                  </a:cubicBezTo>
                  <a:cubicBezTo>
                    <a:pt x="15459" y="27516"/>
                    <a:pt x="15872" y="27216"/>
                    <a:pt x="16310" y="27216"/>
                  </a:cubicBezTo>
                  <a:cubicBezTo>
                    <a:pt x="16335" y="27216"/>
                    <a:pt x="16359" y="27217"/>
                    <a:pt x="16384" y="27219"/>
                  </a:cubicBezTo>
                  <a:cubicBezTo>
                    <a:pt x="16431" y="27373"/>
                    <a:pt x="16491" y="27540"/>
                    <a:pt x="16550" y="27695"/>
                  </a:cubicBezTo>
                  <a:lnTo>
                    <a:pt x="17586" y="27016"/>
                  </a:lnTo>
                  <a:cubicBezTo>
                    <a:pt x="16360" y="25516"/>
                    <a:pt x="15717" y="23552"/>
                    <a:pt x="15824" y="21611"/>
                  </a:cubicBezTo>
                  <a:cubicBezTo>
                    <a:pt x="15838" y="21284"/>
                    <a:pt x="16057" y="21161"/>
                    <a:pt x="16339" y="21161"/>
                  </a:cubicBezTo>
                  <a:cubicBezTo>
                    <a:pt x="16519" y="21161"/>
                    <a:pt x="16725" y="21211"/>
                    <a:pt x="16919" y="21289"/>
                  </a:cubicBezTo>
                  <a:cubicBezTo>
                    <a:pt x="17419" y="21480"/>
                    <a:pt x="17777" y="21908"/>
                    <a:pt x="18074" y="22361"/>
                  </a:cubicBezTo>
                  <a:cubicBezTo>
                    <a:pt x="19539" y="24659"/>
                    <a:pt x="19563" y="27790"/>
                    <a:pt x="18134" y="30100"/>
                  </a:cubicBezTo>
                  <a:cubicBezTo>
                    <a:pt x="17872" y="30529"/>
                    <a:pt x="17634" y="31219"/>
                    <a:pt x="18086" y="31422"/>
                  </a:cubicBezTo>
                  <a:cubicBezTo>
                    <a:pt x="18149" y="31450"/>
                    <a:pt x="18208" y="31462"/>
                    <a:pt x="18265" y="31462"/>
                  </a:cubicBezTo>
                  <a:cubicBezTo>
                    <a:pt x="18820" y="31462"/>
                    <a:pt x="19144" y="30262"/>
                    <a:pt x="19783" y="30262"/>
                  </a:cubicBezTo>
                  <a:cubicBezTo>
                    <a:pt x="19804" y="30262"/>
                    <a:pt x="19826" y="30264"/>
                    <a:pt x="19848" y="30267"/>
                  </a:cubicBezTo>
                  <a:cubicBezTo>
                    <a:pt x="20134" y="30588"/>
                    <a:pt x="20420" y="30921"/>
                    <a:pt x="20717" y="31243"/>
                  </a:cubicBezTo>
                  <a:cubicBezTo>
                    <a:pt x="20967" y="31517"/>
                    <a:pt x="21110" y="31600"/>
                    <a:pt x="21384" y="31862"/>
                  </a:cubicBezTo>
                  <a:cubicBezTo>
                    <a:pt x="21610" y="31612"/>
                    <a:pt x="21849" y="31350"/>
                    <a:pt x="22075" y="31100"/>
                  </a:cubicBezTo>
                  <a:cubicBezTo>
                    <a:pt x="21515" y="19349"/>
                    <a:pt x="16800" y="8871"/>
                    <a:pt x="90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7538537" y="1697511"/>
              <a:ext cx="537427" cy="392658"/>
            </a:xfrm>
            <a:custGeom>
              <a:avLst/>
              <a:gdLst/>
              <a:ahLst/>
              <a:cxnLst/>
              <a:rect l="l" t="t" r="r" b="b"/>
              <a:pathLst>
                <a:path w="27731" h="20261" extrusionOk="0">
                  <a:moveTo>
                    <a:pt x="7262" y="0"/>
                  </a:moveTo>
                  <a:cubicBezTo>
                    <a:pt x="4011" y="0"/>
                    <a:pt x="1538" y="1348"/>
                    <a:pt x="1060" y="4628"/>
                  </a:cubicBezTo>
                  <a:cubicBezTo>
                    <a:pt x="0" y="11867"/>
                    <a:pt x="13383" y="14748"/>
                    <a:pt x="17657" y="18380"/>
                  </a:cubicBezTo>
                  <a:cubicBezTo>
                    <a:pt x="18995" y="19523"/>
                    <a:pt x="20895" y="20261"/>
                    <a:pt x="22659" y="20261"/>
                  </a:cubicBezTo>
                  <a:cubicBezTo>
                    <a:pt x="24678" y="20261"/>
                    <a:pt x="26518" y="19295"/>
                    <a:pt x="27135" y="16868"/>
                  </a:cubicBezTo>
                  <a:cubicBezTo>
                    <a:pt x="27730" y="14522"/>
                    <a:pt x="26980" y="12093"/>
                    <a:pt x="25396" y="9831"/>
                  </a:cubicBezTo>
                  <a:cubicBezTo>
                    <a:pt x="21620" y="4436"/>
                    <a:pt x="13160" y="0"/>
                    <a:pt x="7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7356714" y="1634797"/>
              <a:ext cx="171920" cy="174284"/>
            </a:xfrm>
            <a:custGeom>
              <a:avLst/>
              <a:gdLst/>
              <a:ahLst/>
              <a:cxnLst/>
              <a:rect l="l" t="t" r="r" b="b"/>
              <a:pathLst>
                <a:path w="8871" h="8993" extrusionOk="0">
                  <a:moveTo>
                    <a:pt x="5344" y="1"/>
                  </a:moveTo>
                  <a:cubicBezTo>
                    <a:pt x="4979" y="1"/>
                    <a:pt x="4613" y="44"/>
                    <a:pt x="4263" y="125"/>
                  </a:cubicBezTo>
                  <a:cubicBezTo>
                    <a:pt x="2227" y="589"/>
                    <a:pt x="477" y="2316"/>
                    <a:pt x="238" y="4387"/>
                  </a:cubicBezTo>
                  <a:cubicBezTo>
                    <a:pt x="0" y="6447"/>
                    <a:pt x="1489" y="8650"/>
                    <a:pt x="3548" y="8959"/>
                  </a:cubicBezTo>
                  <a:cubicBezTo>
                    <a:pt x="3698" y="8982"/>
                    <a:pt x="3848" y="8993"/>
                    <a:pt x="3998" y="8993"/>
                  </a:cubicBezTo>
                  <a:cubicBezTo>
                    <a:pt x="5910" y="8993"/>
                    <a:pt x="7757" y="7226"/>
                    <a:pt x="7525" y="5316"/>
                  </a:cubicBezTo>
                  <a:lnTo>
                    <a:pt x="8001" y="4125"/>
                  </a:lnTo>
                  <a:cubicBezTo>
                    <a:pt x="8870" y="3256"/>
                    <a:pt x="8644" y="1661"/>
                    <a:pt x="7727" y="839"/>
                  </a:cubicBezTo>
                  <a:cubicBezTo>
                    <a:pt x="7089" y="251"/>
                    <a:pt x="6219" y="1"/>
                    <a:pt x="5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7750981" y="2829070"/>
              <a:ext cx="118005" cy="201668"/>
            </a:xfrm>
            <a:custGeom>
              <a:avLst/>
              <a:gdLst/>
              <a:ahLst/>
              <a:cxnLst/>
              <a:rect l="l" t="t" r="r" b="b"/>
              <a:pathLst>
                <a:path w="6089" h="10406" extrusionOk="0">
                  <a:moveTo>
                    <a:pt x="2948" y="0"/>
                  </a:moveTo>
                  <a:cubicBezTo>
                    <a:pt x="2274" y="0"/>
                    <a:pt x="1598" y="215"/>
                    <a:pt x="1076" y="639"/>
                  </a:cubicBezTo>
                  <a:cubicBezTo>
                    <a:pt x="376" y="1216"/>
                    <a:pt x="0" y="2134"/>
                    <a:pt x="28" y="3035"/>
                  </a:cubicBezTo>
                  <a:lnTo>
                    <a:pt x="28" y="3035"/>
                  </a:lnTo>
                  <a:lnTo>
                    <a:pt x="28" y="3033"/>
                  </a:lnTo>
                  <a:lnTo>
                    <a:pt x="28" y="3033"/>
                  </a:lnTo>
                  <a:cubicBezTo>
                    <a:pt x="28" y="3034"/>
                    <a:pt x="28" y="3036"/>
                    <a:pt x="28" y="3037"/>
                  </a:cubicBezTo>
                  <a:lnTo>
                    <a:pt x="28" y="3037"/>
                  </a:lnTo>
                  <a:cubicBezTo>
                    <a:pt x="35" y="3243"/>
                    <a:pt x="62" y="3447"/>
                    <a:pt x="112" y="3646"/>
                  </a:cubicBezTo>
                  <a:lnTo>
                    <a:pt x="112" y="3646"/>
                  </a:lnTo>
                  <a:cubicBezTo>
                    <a:pt x="310" y="5094"/>
                    <a:pt x="508" y="6534"/>
                    <a:pt x="707" y="7974"/>
                  </a:cubicBezTo>
                  <a:cubicBezTo>
                    <a:pt x="814" y="8783"/>
                    <a:pt x="980" y="9688"/>
                    <a:pt x="1659" y="10141"/>
                  </a:cubicBezTo>
                  <a:cubicBezTo>
                    <a:pt x="1922" y="10324"/>
                    <a:pt x="2225" y="10405"/>
                    <a:pt x="2536" y="10405"/>
                  </a:cubicBezTo>
                  <a:cubicBezTo>
                    <a:pt x="3114" y="10405"/>
                    <a:pt x="3718" y="10126"/>
                    <a:pt x="4136" y="9700"/>
                  </a:cubicBezTo>
                  <a:cubicBezTo>
                    <a:pt x="4778" y="9045"/>
                    <a:pt x="5076" y="8152"/>
                    <a:pt x="5350" y="7283"/>
                  </a:cubicBezTo>
                  <a:cubicBezTo>
                    <a:pt x="5719" y="6140"/>
                    <a:pt x="6088" y="4973"/>
                    <a:pt x="6088" y="3771"/>
                  </a:cubicBezTo>
                  <a:cubicBezTo>
                    <a:pt x="6088" y="2568"/>
                    <a:pt x="5671" y="1306"/>
                    <a:pt x="4707" y="568"/>
                  </a:cubicBezTo>
                  <a:cubicBezTo>
                    <a:pt x="4206" y="188"/>
                    <a:pt x="3578" y="0"/>
                    <a:pt x="29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6208992" y="4120922"/>
              <a:ext cx="336204" cy="79632"/>
            </a:xfrm>
            <a:custGeom>
              <a:avLst/>
              <a:gdLst/>
              <a:ahLst/>
              <a:cxnLst/>
              <a:rect l="l" t="t" r="r" b="b"/>
              <a:pathLst>
                <a:path w="17348" h="4109" extrusionOk="0">
                  <a:moveTo>
                    <a:pt x="8680" y="0"/>
                  </a:moveTo>
                  <a:cubicBezTo>
                    <a:pt x="3882" y="0"/>
                    <a:pt x="1" y="917"/>
                    <a:pt x="1" y="2048"/>
                  </a:cubicBezTo>
                  <a:cubicBezTo>
                    <a:pt x="1" y="3191"/>
                    <a:pt x="3882" y="4108"/>
                    <a:pt x="8680" y="4108"/>
                  </a:cubicBezTo>
                  <a:cubicBezTo>
                    <a:pt x="13467" y="4108"/>
                    <a:pt x="17348" y="3191"/>
                    <a:pt x="17348" y="2048"/>
                  </a:cubicBezTo>
                  <a:cubicBezTo>
                    <a:pt x="17348" y="917"/>
                    <a:pt x="13467" y="0"/>
                    <a:pt x="8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8173310" y="3895028"/>
              <a:ext cx="549888" cy="79613"/>
            </a:xfrm>
            <a:custGeom>
              <a:avLst/>
              <a:gdLst/>
              <a:ahLst/>
              <a:cxnLst/>
              <a:rect l="l" t="t" r="r" b="b"/>
              <a:pathLst>
                <a:path w="28374" h="4108" extrusionOk="0">
                  <a:moveTo>
                    <a:pt x="14193" y="0"/>
                  </a:moveTo>
                  <a:cubicBezTo>
                    <a:pt x="6358" y="0"/>
                    <a:pt x="0" y="917"/>
                    <a:pt x="0" y="2060"/>
                  </a:cubicBezTo>
                  <a:cubicBezTo>
                    <a:pt x="0" y="3191"/>
                    <a:pt x="6358" y="4108"/>
                    <a:pt x="14193" y="4108"/>
                  </a:cubicBezTo>
                  <a:cubicBezTo>
                    <a:pt x="22027" y="4108"/>
                    <a:pt x="28373" y="3191"/>
                    <a:pt x="28373" y="2060"/>
                  </a:cubicBezTo>
                  <a:cubicBezTo>
                    <a:pt x="28373" y="917"/>
                    <a:pt x="22027" y="0"/>
                    <a:pt x="14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7044289" y="4076154"/>
              <a:ext cx="952294" cy="143548"/>
            </a:xfrm>
            <a:custGeom>
              <a:avLst/>
              <a:gdLst/>
              <a:ahLst/>
              <a:cxnLst/>
              <a:rect l="l" t="t" r="r" b="b"/>
              <a:pathLst>
                <a:path w="49138" h="7407" extrusionOk="0">
                  <a:moveTo>
                    <a:pt x="24575" y="1"/>
                  </a:moveTo>
                  <a:cubicBezTo>
                    <a:pt x="11002" y="1"/>
                    <a:pt x="0" y="1656"/>
                    <a:pt x="0" y="3704"/>
                  </a:cubicBezTo>
                  <a:cubicBezTo>
                    <a:pt x="0" y="5739"/>
                    <a:pt x="11002" y="7406"/>
                    <a:pt x="24575" y="7406"/>
                  </a:cubicBezTo>
                  <a:cubicBezTo>
                    <a:pt x="38136" y="7406"/>
                    <a:pt x="49137" y="5739"/>
                    <a:pt x="49137" y="3704"/>
                  </a:cubicBezTo>
                  <a:cubicBezTo>
                    <a:pt x="49137" y="1656"/>
                    <a:pt x="38136" y="1"/>
                    <a:pt x="24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58"/>
            <p:cNvSpPr/>
            <p:nvPr/>
          </p:nvSpPr>
          <p:spPr>
            <a:xfrm>
              <a:off x="7247566" y="3720124"/>
              <a:ext cx="491264" cy="132230"/>
            </a:xfrm>
            <a:custGeom>
              <a:avLst/>
              <a:gdLst/>
              <a:ahLst/>
              <a:cxnLst/>
              <a:rect l="l" t="t" r="r" b="b"/>
              <a:pathLst>
                <a:path w="25349" h="6823" extrusionOk="0">
                  <a:moveTo>
                    <a:pt x="25349" y="0"/>
                  </a:moveTo>
                  <a:cubicBezTo>
                    <a:pt x="25348" y="0"/>
                    <a:pt x="1" y="512"/>
                    <a:pt x="513" y="512"/>
                  </a:cubicBezTo>
                  <a:cubicBezTo>
                    <a:pt x="584" y="512"/>
                    <a:pt x="5085" y="6823"/>
                    <a:pt x="5085" y="6823"/>
                  </a:cubicBezTo>
                  <a:lnTo>
                    <a:pt x="22003" y="6394"/>
                  </a:lnTo>
                  <a:lnTo>
                    <a:pt x="25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58"/>
            <p:cNvSpPr/>
            <p:nvPr/>
          </p:nvSpPr>
          <p:spPr>
            <a:xfrm>
              <a:off x="7250337" y="3721965"/>
              <a:ext cx="390429" cy="61919"/>
            </a:xfrm>
            <a:custGeom>
              <a:avLst/>
              <a:gdLst/>
              <a:ahLst/>
              <a:cxnLst/>
              <a:rect l="l" t="t" r="r" b="b"/>
              <a:pathLst>
                <a:path w="20146" h="3195" extrusionOk="0">
                  <a:moveTo>
                    <a:pt x="20146" y="1"/>
                  </a:moveTo>
                  <a:lnTo>
                    <a:pt x="20146" y="1"/>
                  </a:lnTo>
                  <a:cubicBezTo>
                    <a:pt x="12788" y="155"/>
                    <a:pt x="0" y="417"/>
                    <a:pt x="370" y="417"/>
                  </a:cubicBezTo>
                  <a:cubicBezTo>
                    <a:pt x="393" y="417"/>
                    <a:pt x="1215" y="1537"/>
                    <a:pt x="2156" y="2834"/>
                  </a:cubicBezTo>
                  <a:cubicBezTo>
                    <a:pt x="3562" y="3078"/>
                    <a:pt x="4992" y="3194"/>
                    <a:pt x="6433" y="3194"/>
                  </a:cubicBezTo>
                  <a:cubicBezTo>
                    <a:pt x="11041" y="3194"/>
                    <a:pt x="15756" y="2005"/>
                    <a:pt x="20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58"/>
            <p:cNvSpPr/>
            <p:nvPr/>
          </p:nvSpPr>
          <p:spPr>
            <a:xfrm>
              <a:off x="7257489" y="3676519"/>
              <a:ext cx="481341" cy="53547"/>
            </a:xfrm>
            <a:custGeom>
              <a:avLst/>
              <a:gdLst/>
              <a:ahLst/>
              <a:cxnLst/>
              <a:rect l="l" t="t" r="r" b="b"/>
              <a:pathLst>
                <a:path w="24837" h="2763" extrusionOk="0">
                  <a:moveTo>
                    <a:pt x="21551" y="0"/>
                  </a:moveTo>
                  <a:lnTo>
                    <a:pt x="4775" y="214"/>
                  </a:lnTo>
                  <a:lnTo>
                    <a:pt x="1" y="2762"/>
                  </a:lnTo>
                  <a:lnTo>
                    <a:pt x="24837" y="2250"/>
                  </a:lnTo>
                  <a:lnTo>
                    <a:pt x="2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8"/>
            <p:cNvSpPr/>
            <p:nvPr/>
          </p:nvSpPr>
          <p:spPr>
            <a:xfrm>
              <a:off x="7257489" y="3676519"/>
              <a:ext cx="421825" cy="53547"/>
            </a:xfrm>
            <a:custGeom>
              <a:avLst/>
              <a:gdLst/>
              <a:ahLst/>
              <a:cxnLst/>
              <a:rect l="l" t="t" r="r" b="b"/>
              <a:pathLst>
                <a:path w="21766" h="2763" extrusionOk="0">
                  <a:moveTo>
                    <a:pt x="21551" y="0"/>
                  </a:moveTo>
                  <a:lnTo>
                    <a:pt x="4775" y="214"/>
                  </a:lnTo>
                  <a:lnTo>
                    <a:pt x="1" y="2762"/>
                  </a:lnTo>
                  <a:lnTo>
                    <a:pt x="13086" y="2488"/>
                  </a:lnTo>
                  <a:cubicBezTo>
                    <a:pt x="15979" y="1738"/>
                    <a:pt x="18872" y="988"/>
                    <a:pt x="21765" y="155"/>
                  </a:cubicBezTo>
                  <a:lnTo>
                    <a:pt x="2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8"/>
            <p:cNvSpPr/>
            <p:nvPr/>
          </p:nvSpPr>
          <p:spPr>
            <a:xfrm>
              <a:off x="7672746" y="3568143"/>
              <a:ext cx="120253" cy="154381"/>
            </a:xfrm>
            <a:custGeom>
              <a:avLst/>
              <a:gdLst/>
              <a:ahLst/>
              <a:cxnLst/>
              <a:rect l="l" t="t" r="r" b="b"/>
              <a:pathLst>
                <a:path w="6205" h="7966" extrusionOk="0">
                  <a:moveTo>
                    <a:pt x="3751" y="822"/>
                  </a:moveTo>
                  <a:lnTo>
                    <a:pt x="5299" y="1357"/>
                  </a:lnTo>
                  <a:lnTo>
                    <a:pt x="5299" y="1369"/>
                  </a:lnTo>
                  <a:lnTo>
                    <a:pt x="3037" y="7346"/>
                  </a:lnTo>
                  <a:lnTo>
                    <a:pt x="1596" y="6406"/>
                  </a:lnTo>
                  <a:lnTo>
                    <a:pt x="525" y="5715"/>
                  </a:lnTo>
                  <a:lnTo>
                    <a:pt x="3751" y="822"/>
                  </a:lnTo>
                  <a:close/>
                  <a:moveTo>
                    <a:pt x="3585" y="0"/>
                  </a:moveTo>
                  <a:lnTo>
                    <a:pt x="1" y="5715"/>
                  </a:lnTo>
                  <a:lnTo>
                    <a:pt x="1442" y="6703"/>
                  </a:lnTo>
                  <a:lnTo>
                    <a:pt x="3287" y="7965"/>
                  </a:lnTo>
                  <a:lnTo>
                    <a:pt x="6204" y="810"/>
                  </a:lnTo>
                  <a:lnTo>
                    <a:pt x="5847" y="703"/>
                  </a:lnTo>
                  <a:lnTo>
                    <a:pt x="3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8"/>
            <p:cNvSpPr/>
            <p:nvPr/>
          </p:nvSpPr>
          <p:spPr>
            <a:xfrm>
              <a:off x="7435397" y="3659658"/>
              <a:ext cx="93005" cy="68566"/>
            </a:xfrm>
            <a:custGeom>
              <a:avLst/>
              <a:gdLst/>
              <a:ahLst/>
              <a:cxnLst/>
              <a:rect l="l" t="t" r="r" b="b"/>
              <a:pathLst>
                <a:path w="4799" h="3538" extrusionOk="0">
                  <a:moveTo>
                    <a:pt x="0" y="1"/>
                  </a:moveTo>
                  <a:lnTo>
                    <a:pt x="107" y="3537"/>
                  </a:lnTo>
                  <a:lnTo>
                    <a:pt x="4799" y="3430"/>
                  </a:lnTo>
                  <a:lnTo>
                    <a:pt x="4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8"/>
            <p:cNvSpPr/>
            <p:nvPr/>
          </p:nvSpPr>
          <p:spPr>
            <a:xfrm>
              <a:off x="7407936" y="3371478"/>
              <a:ext cx="123470" cy="232134"/>
            </a:xfrm>
            <a:custGeom>
              <a:avLst/>
              <a:gdLst/>
              <a:ahLst/>
              <a:cxnLst/>
              <a:rect l="l" t="t" r="r" b="b"/>
              <a:pathLst>
                <a:path w="6371" h="11978" extrusionOk="0">
                  <a:moveTo>
                    <a:pt x="2548" y="0"/>
                  </a:moveTo>
                  <a:cubicBezTo>
                    <a:pt x="1143" y="0"/>
                    <a:pt x="0" y="1131"/>
                    <a:pt x="0" y="2536"/>
                  </a:cubicBezTo>
                  <a:lnTo>
                    <a:pt x="0" y="9442"/>
                  </a:lnTo>
                  <a:cubicBezTo>
                    <a:pt x="0" y="10847"/>
                    <a:pt x="1143" y="11978"/>
                    <a:pt x="2548" y="11978"/>
                  </a:cubicBezTo>
                  <a:lnTo>
                    <a:pt x="3834" y="11978"/>
                  </a:lnTo>
                  <a:cubicBezTo>
                    <a:pt x="5239" y="11978"/>
                    <a:pt x="6370" y="10847"/>
                    <a:pt x="6370" y="9442"/>
                  </a:cubicBezTo>
                  <a:lnTo>
                    <a:pt x="6370" y="2536"/>
                  </a:lnTo>
                  <a:cubicBezTo>
                    <a:pt x="6370" y="1131"/>
                    <a:pt x="5239" y="0"/>
                    <a:pt x="3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8"/>
            <p:cNvSpPr/>
            <p:nvPr/>
          </p:nvSpPr>
          <p:spPr>
            <a:xfrm>
              <a:off x="7407936" y="3405160"/>
              <a:ext cx="123470" cy="198451"/>
            </a:xfrm>
            <a:custGeom>
              <a:avLst/>
              <a:gdLst/>
              <a:ahLst/>
              <a:cxnLst/>
              <a:rect l="l" t="t" r="r" b="b"/>
              <a:pathLst>
                <a:path w="6371" h="10240" extrusionOk="0">
                  <a:moveTo>
                    <a:pt x="358" y="0"/>
                  </a:moveTo>
                  <a:cubicBezTo>
                    <a:pt x="131" y="429"/>
                    <a:pt x="0" y="929"/>
                    <a:pt x="0" y="1453"/>
                  </a:cubicBezTo>
                  <a:lnTo>
                    <a:pt x="0" y="7061"/>
                  </a:lnTo>
                  <a:cubicBezTo>
                    <a:pt x="0" y="8811"/>
                    <a:pt x="1429" y="10240"/>
                    <a:pt x="3191" y="10240"/>
                  </a:cubicBezTo>
                  <a:cubicBezTo>
                    <a:pt x="4953" y="10240"/>
                    <a:pt x="6370" y="8811"/>
                    <a:pt x="6370" y="7061"/>
                  </a:cubicBezTo>
                  <a:lnTo>
                    <a:pt x="6370" y="7025"/>
                  </a:lnTo>
                  <a:cubicBezTo>
                    <a:pt x="5989" y="6835"/>
                    <a:pt x="5489" y="6692"/>
                    <a:pt x="4799" y="6596"/>
                  </a:cubicBezTo>
                  <a:cubicBezTo>
                    <a:pt x="3197" y="6193"/>
                    <a:pt x="5982" y="328"/>
                    <a:pt x="3128" y="328"/>
                  </a:cubicBezTo>
                  <a:cubicBezTo>
                    <a:pt x="2863" y="328"/>
                    <a:pt x="2550" y="378"/>
                    <a:pt x="2179" y="489"/>
                  </a:cubicBezTo>
                  <a:cubicBezTo>
                    <a:pt x="1870" y="489"/>
                    <a:pt x="1405" y="608"/>
                    <a:pt x="977" y="846"/>
                  </a:cubicBezTo>
                  <a:cubicBezTo>
                    <a:pt x="786" y="596"/>
                    <a:pt x="584" y="358"/>
                    <a:pt x="441" y="60"/>
                  </a:cubicBezTo>
                  <a:cubicBezTo>
                    <a:pt x="417" y="36"/>
                    <a:pt x="381" y="24"/>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8"/>
            <p:cNvSpPr/>
            <p:nvPr/>
          </p:nvSpPr>
          <p:spPr>
            <a:xfrm>
              <a:off x="7414854" y="3371478"/>
              <a:ext cx="116551" cy="169846"/>
            </a:xfrm>
            <a:custGeom>
              <a:avLst/>
              <a:gdLst/>
              <a:ahLst/>
              <a:cxnLst/>
              <a:rect l="l" t="t" r="r" b="b"/>
              <a:pathLst>
                <a:path w="6014" h="8764" extrusionOk="0">
                  <a:moveTo>
                    <a:pt x="2834" y="0"/>
                  </a:moveTo>
                  <a:cubicBezTo>
                    <a:pt x="1596" y="0"/>
                    <a:pt x="525" y="703"/>
                    <a:pt x="1" y="1738"/>
                  </a:cubicBezTo>
                  <a:cubicBezTo>
                    <a:pt x="24" y="1762"/>
                    <a:pt x="60" y="1774"/>
                    <a:pt x="84" y="1798"/>
                  </a:cubicBezTo>
                  <a:cubicBezTo>
                    <a:pt x="227" y="2096"/>
                    <a:pt x="429" y="2334"/>
                    <a:pt x="620" y="2584"/>
                  </a:cubicBezTo>
                  <a:cubicBezTo>
                    <a:pt x="1048" y="2346"/>
                    <a:pt x="1513" y="2227"/>
                    <a:pt x="1822" y="2227"/>
                  </a:cubicBezTo>
                  <a:cubicBezTo>
                    <a:pt x="2193" y="2116"/>
                    <a:pt x="2506" y="2066"/>
                    <a:pt x="2771" y="2066"/>
                  </a:cubicBezTo>
                  <a:cubicBezTo>
                    <a:pt x="5625" y="2066"/>
                    <a:pt x="2840" y="7931"/>
                    <a:pt x="4442" y="8334"/>
                  </a:cubicBezTo>
                  <a:cubicBezTo>
                    <a:pt x="5132" y="8430"/>
                    <a:pt x="5632" y="8573"/>
                    <a:pt x="6013" y="8763"/>
                  </a:cubicBezTo>
                  <a:lnTo>
                    <a:pt x="6013" y="3191"/>
                  </a:lnTo>
                  <a:cubicBezTo>
                    <a:pt x="6013" y="1429"/>
                    <a:pt x="4596" y="0"/>
                    <a:pt x="2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8"/>
            <p:cNvSpPr/>
            <p:nvPr/>
          </p:nvSpPr>
          <p:spPr>
            <a:xfrm>
              <a:off x="7435397" y="3650201"/>
              <a:ext cx="91842" cy="18954"/>
            </a:xfrm>
            <a:custGeom>
              <a:avLst/>
              <a:gdLst/>
              <a:ahLst/>
              <a:cxnLst/>
              <a:rect l="l" t="t" r="r" b="b"/>
              <a:pathLst>
                <a:path w="4739" h="978" extrusionOk="0">
                  <a:moveTo>
                    <a:pt x="2370" y="1"/>
                  </a:moveTo>
                  <a:cubicBezTo>
                    <a:pt x="1060" y="1"/>
                    <a:pt x="0" y="215"/>
                    <a:pt x="0" y="489"/>
                  </a:cubicBezTo>
                  <a:cubicBezTo>
                    <a:pt x="0" y="751"/>
                    <a:pt x="1060" y="977"/>
                    <a:pt x="2370" y="977"/>
                  </a:cubicBezTo>
                  <a:cubicBezTo>
                    <a:pt x="3679" y="977"/>
                    <a:pt x="4739" y="751"/>
                    <a:pt x="4739" y="489"/>
                  </a:cubicBezTo>
                  <a:cubicBezTo>
                    <a:pt x="4739" y="215"/>
                    <a:pt x="3679" y="1"/>
                    <a:pt x="23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58"/>
            <p:cNvSpPr/>
            <p:nvPr/>
          </p:nvSpPr>
          <p:spPr>
            <a:xfrm>
              <a:off x="7448323" y="3521459"/>
              <a:ext cx="34845" cy="137365"/>
            </a:xfrm>
            <a:custGeom>
              <a:avLst/>
              <a:gdLst/>
              <a:ahLst/>
              <a:cxnLst/>
              <a:rect l="l" t="t" r="r" b="b"/>
              <a:pathLst>
                <a:path w="1798" h="7088" extrusionOk="0">
                  <a:moveTo>
                    <a:pt x="1179" y="0"/>
                  </a:moveTo>
                  <a:lnTo>
                    <a:pt x="1072" y="2477"/>
                  </a:lnTo>
                  <a:lnTo>
                    <a:pt x="381" y="1107"/>
                  </a:lnTo>
                  <a:lnTo>
                    <a:pt x="0" y="1048"/>
                  </a:lnTo>
                  <a:lnTo>
                    <a:pt x="917" y="2977"/>
                  </a:lnTo>
                  <a:lnTo>
                    <a:pt x="1119" y="6906"/>
                  </a:lnTo>
                  <a:cubicBezTo>
                    <a:pt x="1254" y="7040"/>
                    <a:pt x="1370" y="7087"/>
                    <a:pt x="1466" y="7087"/>
                  </a:cubicBezTo>
                  <a:cubicBezTo>
                    <a:pt x="1683" y="7087"/>
                    <a:pt x="1798" y="6846"/>
                    <a:pt x="1798" y="6846"/>
                  </a:cubicBezTo>
                  <a:lnTo>
                    <a:pt x="1679" y="155"/>
                  </a:lnTo>
                  <a:lnTo>
                    <a:pt x="1179"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58"/>
            <p:cNvSpPr/>
            <p:nvPr/>
          </p:nvSpPr>
          <p:spPr>
            <a:xfrm>
              <a:off x="7300415" y="3659658"/>
              <a:ext cx="92772" cy="68566"/>
            </a:xfrm>
            <a:custGeom>
              <a:avLst/>
              <a:gdLst/>
              <a:ahLst/>
              <a:cxnLst/>
              <a:rect l="l" t="t" r="r" b="b"/>
              <a:pathLst>
                <a:path w="4787" h="3538" extrusionOk="0">
                  <a:moveTo>
                    <a:pt x="0" y="1"/>
                  </a:moveTo>
                  <a:lnTo>
                    <a:pt x="107" y="3537"/>
                  </a:lnTo>
                  <a:lnTo>
                    <a:pt x="4786" y="3430"/>
                  </a:lnTo>
                  <a:lnTo>
                    <a:pt x="4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8"/>
            <p:cNvSpPr/>
            <p:nvPr/>
          </p:nvSpPr>
          <p:spPr>
            <a:xfrm>
              <a:off x="7272954" y="3371478"/>
              <a:ext cx="123470" cy="232134"/>
            </a:xfrm>
            <a:custGeom>
              <a:avLst/>
              <a:gdLst/>
              <a:ahLst/>
              <a:cxnLst/>
              <a:rect l="l" t="t" r="r" b="b"/>
              <a:pathLst>
                <a:path w="6371" h="11978" extrusionOk="0">
                  <a:moveTo>
                    <a:pt x="2536" y="0"/>
                  </a:moveTo>
                  <a:cubicBezTo>
                    <a:pt x="1131" y="0"/>
                    <a:pt x="0" y="1131"/>
                    <a:pt x="0" y="2536"/>
                  </a:cubicBezTo>
                  <a:lnTo>
                    <a:pt x="0" y="9442"/>
                  </a:lnTo>
                  <a:cubicBezTo>
                    <a:pt x="0" y="10847"/>
                    <a:pt x="1131" y="11978"/>
                    <a:pt x="2536" y="11978"/>
                  </a:cubicBezTo>
                  <a:lnTo>
                    <a:pt x="3834" y="11978"/>
                  </a:lnTo>
                  <a:cubicBezTo>
                    <a:pt x="5227" y="11978"/>
                    <a:pt x="6370" y="10847"/>
                    <a:pt x="6370" y="9442"/>
                  </a:cubicBezTo>
                  <a:lnTo>
                    <a:pt x="6370" y="2536"/>
                  </a:lnTo>
                  <a:cubicBezTo>
                    <a:pt x="6370" y="1131"/>
                    <a:pt x="5227" y="0"/>
                    <a:pt x="3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58"/>
            <p:cNvSpPr/>
            <p:nvPr/>
          </p:nvSpPr>
          <p:spPr>
            <a:xfrm>
              <a:off x="7348400" y="3490762"/>
              <a:ext cx="485" cy="3488"/>
            </a:xfrm>
            <a:custGeom>
              <a:avLst/>
              <a:gdLst/>
              <a:ahLst/>
              <a:cxnLst/>
              <a:rect l="l" t="t" r="r" b="b"/>
              <a:pathLst>
                <a:path w="25" h="180" extrusionOk="0">
                  <a:moveTo>
                    <a:pt x="1" y="179"/>
                  </a:moveTo>
                  <a:cubicBezTo>
                    <a:pt x="13" y="120"/>
                    <a:pt x="24" y="60"/>
                    <a:pt x="24" y="1"/>
                  </a:cubicBezTo>
                  <a:cubicBezTo>
                    <a:pt x="24" y="60"/>
                    <a:pt x="13" y="120"/>
                    <a:pt x="1" y="1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8"/>
            <p:cNvSpPr/>
            <p:nvPr/>
          </p:nvSpPr>
          <p:spPr>
            <a:xfrm>
              <a:off x="7342858" y="3494231"/>
              <a:ext cx="5562" cy="12248"/>
            </a:xfrm>
            <a:custGeom>
              <a:avLst/>
              <a:gdLst/>
              <a:ahLst/>
              <a:cxnLst/>
              <a:rect l="l" t="t" r="r" b="b"/>
              <a:pathLst>
                <a:path w="287" h="632" extrusionOk="0">
                  <a:moveTo>
                    <a:pt x="287" y="0"/>
                  </a:moveTo>
                  <a:cubicBezTo>
                    <a:pt x="251" y="191"/>
                    <a:pt x="132" y="405"/>
                    <a:pt x="1" y="631"/>
                  </a:cubicBezTo>
                  <a:cubicBezTo>
                    <a:pt x="144" y="465"/>
                    <a:pt x="251" y="250"/>
                    <a:pt x="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8"/>
            <p:cNvSpPr/>
            <p:nvPr/>
          </p:nvSpPr>
          <p:spPr>
            <a:xfrm>
              <a:off x="7272954" y="3503223"/>
              <a:ext cx="120699" cy="100388"/>
            </a:xfrm>
            <a:custGeom>
              <a:avLst/>
              <a:gdLst/>
              <a:ahLst/>
              <a:cxnLst/>
              <a:rect l="l" t="t" r="r" b="b"/>
              <a:pathLst>
                <a:path w="6228" h="5180" extrusionOk="0">
                  <a:moveTo>
                    <a:pt x="0" y="1"/>
                  </a:moveTo>
                  <a:lnTo>
                    <a:pt x="0" y="2001"/>
                  </a:lnTo>
                  <a:cubicBezTo>
                    <a:pt x="0" y="3751"/>
                    <a:pt x="1429" y="5180"/>
                    <a:pt x="3179" y="5180"/>
                  </a:cubicBezTo>
                  <a:cubicBezTo>
                    <a:pt x="4620" y="5180"/>
                    <a:pt x="5822" y="4239"/>
                    <a:pt x="6227" y="2941"/>
                  </a:cubicBezTo>
                  <a:lnTo>
                    <a:pt x="6227" y="2941"/>
                  </a:lnTo>
                  <a:cubicBezTo>
                    <a:pt x="5921" y="2999"/>
                    <a:pt x="5612" y="3030"/>
                    <a:pt x="5304" y="3030"/>
                  </a:cubicBezTo>
                  <a:cubicBezTo>
                    <a:pt x="4536" y="3030"/>
                    <a:pt x="3771" y="2839"/>
                    <a:pt x="3048" y="2406"/>
                  </a:cubicBezTo>
                  <a:cubicBezTo>
                    <a:pt x="2417" y="1775"/>
                    <a:pt x="3155" y="917"/>
                    <a:pt x="3608" y="167"/>
                  </a:cubicBezTo>
                  <a:lnTo>
                    <a:pt x="3608" y="167"/>
                  </a:lnTo>
                  <a:cubicBezTo>
                    <a:pt x="3310" y="501"/>
                    <a:pt x="2882" y="667"/>
                    <a:pt x="2608" y="667"/>
                  </a:cubicBezTo>
                  <a:cubicBezTo>
                    <a:pt x="2457" y="678"/>
                    <a:pt x="2311" y="683"/>
                    <a:pt x="2171" y="683"/>
                  </a:cubicBezTo>
                  <a:cubicBezTo>
                    <a:pt x="1209" y="683"/>
                    <a:pt x="510" y="43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8"/>
            <p:cNvSpPr/>
            <p:nvPr/>
          </p:nvSpPr>
          <p:spPr>
            <a:xfrm>
              <a:off x="7334563" y="3433300"/>
              <a:ext cx="61861" cy="170311"/>
            </a:xfrm>
            <a:custGeom>
              <a:avLst/>
              <a:gdLst/>
              <a:ahLst/>
              <a:cxnLst/>
              <a:rect l="l" t="t" r="r" b="b"/>
              <a:pathLst>
                <a:path w="3192" h="8788" extrusionOk="0">
                  <a:moveTo>
                    <a:pt x="3191" y="1"/>
                  </a:moveTo>
                  <a:lnTo>
                    <a:pt x="0" y="8788"/>
                  </a:lnTo>
                  <a:cubicBezTo>
                    <a:pt x="1762" y="8788"/>
                    <a:pt x="3191" y="7359"/>
                    <a:pt x="3191" y="5609"/>
                  </a:cubicBezTo>
                  <a:lnTo>
                    <a:pt x="31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8"/>
            <p:cNvSpPr/>
            <p:nvPr/>
          </p:nvSpPr>
          <p:spPr>
            <a:xfrm>
              <a:off x="7300415" y="3650201"/>
              <a:ext cx="91842" cy="18954"/>
            </a:xfrm>
            <a:custGeom>
              <a:avLst/>
              <a:gdLst/>
              <a:ahLst/>
              <a:cxnLst/>
              <a:rect l="l" t="t" r="r" b="b"/>
              <a:pathLst>
                <a:path w="4739" h="978" extrusionOk="0">
                  <a:moveTo>
                    <a:pt x="2369" y="1"/>
                  </a:moveTo>
                  <a:cubicBezTo>
                    <a:pt x="1060" y="1"/>
                    <a:pt x="0" y="215"/>
                    <a:pt x="0" y="489"/>
                  </a:cubicBezTo>
                  <a:cubicBezTo>
                    <a:pt x="0" y="751"/>
                    <a:pt x="1060" y="977"/>
                    <a:pt x="2369" y="977"/>
                  </a:cubicBezTo>
                  <a:cubicBezTo>
                    <a:pt x="3679" y="977"/>
                    <a:pt x="4739" y="751"/>
                    <a:pt x="4739" y="489"/>
                  </a:cubicBezTo>
                  <a:cubicBezTo>
                    <a:pt x="4739" y="215"/>
                    <a:pt x="3679" y="1"/>
                    <a:pt x="2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8"/>
            <p:cNvSpPr/>
            <p:nvPr/>
          </p:nvSpPr>
          <p:spPr>
            <a:xfrm>
              <a:off x="7313322" y="3468843"/>
              <a:ext cx="34865" cy="189982"/>
            </a:xfrm>
            <a:custGeom>
              <a:avLst/>
              <a:gdLst/>
              <a:ahLst/>
              <a:cxnLst/>
              <a:rect l="l" t="t" r="r" b="b"/>
              <a:pathLst>
                <a:path w="1799" h="9803" extrusionOk="0">
                  <a:moveTo>
                    <a:pt x="1180" y="0"/>
                  </a:moveTo>
                  <a:lnTo>
                    <a:pt x="1061" y="5192"/>
                  </a:lnTo>
                  <a:lnTo>
                    <a:pt x="370" y="3822"/>
                  </a:lnTo>
                  <a:lnTo>
                    <a:pt x="1" y="3763"/>
                  </a:lnTo>
                  <a:lnTo>
                    <a:pt x="918" y="5692"/>
                  </a:lnTo>
                  <a:lnTo>
                    <a:pt x="1120" y="9621"/>
                  </a:lnTo>
                  <a:cubicBezTo>
                    <a:pt x="1255" y="9755"/>
                    <a:pt x="1371" y="9802"/>
                    <a:pt x="1466" y="9802"/>
                  </a:cubicBezTo>
                  <a:cubicBezTo>
                    <a:pt x="1684" y="9802"/>
                    <a:pt x="1799" y="9561"/>
                    <a:pt x="1799" y="9561"/>
                  </a:cubicBezTo>
                  <a:lnTo>
                    <a:pt x="1680" y="143"/>
                  </a:lnTo>
                  <a:lnTo>
                    <a:pt x="1180"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58"/>
            <p:cNvSpPr/>
            <p:nvPr/>
          </p:nvSpPr>
          <p:spPr>
            <a:xfrm>
              <a:off x="7572685" y="3659658"/>
              <a:ext cx="92772" cy="68566"/>
            </a:xfrm>
            <a:custGeom>
              <a:avLst/>
              <a:gdLst/>
              <a:ahLst/>
              <a:cxnLst/>
              <a:rect l="l" t="t" r="r" b="b"/>
              <a:pathLst>
                <a:path w="4787" h="3538" extrusionOk="0">
                  <a:moveTo>
                    <a:pt x="1" y="1"/>
                  </a:moveTo>
                  <a:lnTo>
                    <a:pt x="108" y="3537"/>
                  </a:lnTo>
                  <a:lnTo>
                    <a:pt x="4787" y="3430"/>
                  </a:lnTo>
                  <a:lnTo>
                    <a:pt x="4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58"/>
            <p:cNvSpPr/>
            <p:nvPr/>
          </p:nvSpPr>
          <p:spPr>
            <a:xfrm>
              <a:off x="7545223" y="3371478"/>
              <a:ext cx="123470" cy="232134"/>
            </a:xfrm>
            <a:custGeom>
              <a:avLst/>
              <a:gdLst/>
              <a:ahLst/>
              <a:cxnLst/>
              <a:rect l="l" t="t" r="r" b="b"/>
              <a:pathLst>
                <a:path w="6371" h="11978" extrusionOk="0">
                  <a:moveTo>
                    <a:pt x="2537" y="0"/>
                  </a:moveTo>
                  <a:cubicBezTo>
                    <a:pt x="1144" y="0"/>
                    <a:pt x="1" y="1131"/>
                    <a:pt x="1" y="2536"/>
                  </a:cubicBezTo>
                  <a:lnTo>
                    <a:pt x="1" y="9442"/>
                  </a:lnTo>
                  <a:cubicBezTo>
                    <a:pt x="1" y="10847"/>
                    <a:pt x="1144" y="11978"/>
                    <a:pt x="2537" y="11978"/>
                  </a:cubicBezTo>
                  <a:lnTo>
                    <a:pt x="3834" y="11978"/>
                  </a:lnTo>
                  <a:cubicBezTo>
                    <a:pt x="5239" y="11978"/>
                    <a:pt x="6371" y="10847"/>
                    <a:pt x="6371" y="9442"/>
                  </a:cubicBezTo>
                  <a:lnTo>
                    <a:pt x="6371" y="2536"/>
                  </a:lnTo>
                  <a:cubicBezTo>
                    <a:pt x="6371" y="1131"/>
                    <a:pt x="5239" y="0"/>
                    <a:pt x="3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58"/>
            <p:cNvSpPr/>
            <p:nvPr/>
          </p:nvSpPr>
          <p:spPr>
            <a:xfrm>
              <a:off x="7524002" y="3398009"/>
              <a:ext cx="144691" cy="205602"/>
            </a:xfrm>
            <a:custGeom>
              <a:avLst/>
              <a:gdLst/>
              <a:ahLst/>
              <a:cxnLst/>
              <a:rect l="l" t="t" r="r" b="b"/>
              <a:pathLst>
                <a:path w="7466" h="10609" extrusionOk="0">
                  <a:moveTo>
                    <a:pt x="1667" y="0"/>
                  </a:moveTo>
                  <a:lnTo>
                    <a:pt x="1667" y="0"/>
                  </a:lnTo>
                  <a:cubicBezTo>
                    <a:pt x="1310" y="512"/>
                    <a:pt x="1096" y="1143"/>
                    <a:pt x="1096" y="1822"/>
                  </a:cubicBezTo>
                  <a:lnTo>
                    <a:pt x="1096" y="7430"/>
                  </a:lnTo>
                  <a:cubicBezTo>
                    <a:pt x="1096" y="9180"/>
                    <a:pt x="2524" y="10609"/>
                    <a:pt x="4287" y="10609"/>
                  </a:cubicBezTo>
                  <a:cubicBezTo>
                    <a:pt x="6037" y="10609"/>
                    <a:pt x="7466" y="9180"/>
                    <a:pt x="7466" y="7430"/>
                  </a:cubicBezTo>
                  <a:lnTo>
                    <a:pt x="7466" y="6156"/>
                  </a:lnTo>
                  <a:cubicBezTo>
                    <a:pt x="6906" y="6001"/>
                    <a:pt x="6608" y="5656"/>
                    <a:pt x="5775" y="5656"/>
                  </a:cubicBezTo>
                  <a:cubicBezTo>
                    <a:pt x="5655" y="5615"/>
                    <a:pt x="5534" y="5597"/>
                    <a:pt x="5414" y="5597"/>
                  </a:cubicBezTo>
                  <a:cubicBezTo>
                    <a:pt x="4355" y="5597"/>
                    <a:pt x="3316" y="7022"/>
                    <a:pt x="2544" y="7022"/>
                  </a:cubicBezTo>
                  <a:cubicBezTo>
                    <a:pt x="2459" y="7022"/>
                    <a:pt x="2377" y="7004"/>
                    <a:pt x="2298" y="6965"/>
                  </a:cubicBezTo>
                  <a:cubicBezTo>
                    <a:pt x="0" y="5811"/>
                    <a:pt x="2751" y="2310"/>
                    <a:pt x="16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58"/>
            <p:cNvSpPr/>
            <p:nvPr/>
          </p:nvSpPr>
          <p:spPr>
            <a:xfrm>
              <a:off x="7524002" y="3371478"/>
              <a:ext cx="144691" cy="162618"/>
            </a:xfrm>
            <a:custGeom>
              <a:avLst/>
              <a:gdLst/>
              <a:ahLst/>
              <a:cxnLst/>
              <a:rect l="l" t="t" r="r" b="b"/>
              <a:pathLst>
                <a:path w="7466" h="8391" extrusionOk="0">
                  <a:moveTo>
                    <a:pt x="4287" y="0"/>
                  </a:moveTo>
                  <a:cubicBezTo>
                    <a:pt x="3203" y="0"/>
                    <a:pt x="2239" y="536"/>
                    <a:pt x="1667" y="1369"/>
                  </a:cubicBezTo>
                  <a:cubicBezTo>
                    <a:pt x="2751" y="3679"/>
                    <a:pt x="0" y="7180"/>
                    <a:pt x="2298" y="8334"/>
                  </a:cubicBezTo>
                  <a:cubicBezTo>
                    <a:pt x="2377" y="8373"/>
                    <a:pt x="2459" y="8391"/>
                    <a:pt x="2544" y="8391"/>
                  </a:cubicBezTo>
                  <a:cubicBezTo>
                    <a:pt x="3316" y="8391"/>
                    <a:pt x="4355" y="6966"/>
                    <a:pt x="5414" y="6966"/>
                  </a:cubicBezTo>
                  <a:cubicBezTo>
                    <a:pt x="5534" y="6966"/>
                    <a:pt x="5655" y="6984"/>
                    <a:pt x="5775" y="7025"/>
                  </a:cubicBezTo>
                  <a:cubicBezTo>
                    <a:pt x="6608" y="7025"/>
                    <a:pt x="6906" y="7370"/>
                    <a:pt x="7466" y="7525"/>
                  </a:cubicBezTo>
                  <a:lnTo>
                    <a:pt x="7466" y="3191"/>
                  </a:lnTo>
                  <a:cubicBezTo>
                    <a:pt x="7466" y="1429"/>
                    <a:pt x="6037" y="0"/>
                    <a:pt x="4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58"/>
            <p:cNvSpPr/>
            <p:nvPr/>
          </p:nvSpPr>
          <p:spPr>
            <a:xfrm>
              <a:off x="7572685" y="3650201"/>
              <a:ext cx="91861" cy="18954"/>
            </a:xfrm>
            <a:custGeom>
              <a:avLst/>
              <a:gdLst/>
              <a:ahLst/>
              <a:cxnLst/>
              <a:rect l="l" t="t" r="r" b="b"/>
              <a:pathLst>
                <a:path w="4740" h="978" extrusionOk="0">
                  <a:moveTo>
                    <a:pt x="2370" y="1"/>
                  </a:moveTo>
                  <a:cubicBezTo>
                    <a:pt x="1060" y="1"/>
                    <a:pt x="1" y="215"/>
                    <a:pt x="1" y="489"/>
                  </a:cubicBezTo>
                  <a:cubicBezTo>
                    <a:pt x="1" y="751"/>
                    <a:pt x="1060" y="977"/>
                    <a:pt x="2370" y="977"/>
                  </a:cubicBezTo>
                  <a:cubicBezTo>
                    <a:pt x="3680" y="977"/>
                    <a:pt x="4739" y="751"/>
                    <a:pt x="4739" y="489"/>
                  </a:cubicBezTo>
                  <a:cubicBezTo>
                    <a:pt x="4739" y="215"/>
                    <a:pt x="3680" y="1"/>
                    <a:pt x="23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58"/>
            <p:cNvSpPr/>
            <p:nvPr/>
          </p:nvSpPr>
          <p:spPr>
            <a:xfrm>
              <a:off x="7566464" y="3502293"/>
              <a:ext cx="54012" cy="156532"/>
            </a:xfrm>
            <a:custGeom>
              <a:avLst/>
              <a:gdLst/>
              <a:ahLst/>
              <a:cxnLst/>
              <a:rect l="l" t="t" r="r" b="b"/>
              <a:pathLst>
                <a:path w="2787" h="8077" extrusionOk="0">
                  <a:moveTo>
                    <a:pt x="0" y="1"/>
                  </a:moveTo>
                  <a:lnTo>
                    <a:pt x="1905" y="3966"/>
                  </a:lnTo>
                  <a:lnTo>
                    <a:pt x="2107" y="7895"/>
                  </a:lnTo>
                  <a:cubicBezTo>
                    <a:pt x="2242" y="8029"/>
                    <a:pt x="2358" y="8076"/>
                    <a:pt x="2454" y="8076"/>
                  </a:cubicBezTo>
                  <a:cubicBezTo>
                    <a:pt x="2671" y="8076"/>
                    <a:pt x="2786" y="7835"/>
                    <a:pt x="2786" y="7835"/>
                  </a:cubicBezTo>
                  <a:lnTo>
                    <a:pt x="2667" y="1144"/>
                  </a:lnTo>
                  <a:lnTo>
                    <a:pt x="2167" y="989"/>
                  </a:lnTo>
                  <a:lnTo>
                    <a:pt x="1953" y="2620"/>
                  </a:lnTo>
                  <a:lnTo>
                    <a:pt x="369" y="60"/>
                  </a:lnTo>
                  <a:lnTo>
                    <a:pt x="0"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58"/>
            <p:cNvSpPr/>
            <p:nvPr/>
          </p:nvSpPr>
          <p:spPr>
            <a:xfrm>
              <a:off x="7575456" y="3844040"/>
              <a:ext cx="126241" cy="219672"/>
            </a:xfrm>
            <a:custGeom>
              <a:avLst/>
              <a:gdLst/>
              <a:ahLst/>
              <a:cxnLst/>
              <a:rect l="l" t="t" r="r" b="b"/>
              <a:pathLst>
                <a:path w="6514" h="11335" extrusionOk="0">
                  <a:moveTo>
                    <a:pt x="5084" y="0"/>
                  </a:moveTo>
                  <a:lnTo>
                    <a:pt x="0" y="71"/>
                  </a:lnTo>
                  <a:lnTo>
                    <a:pt x="5394" y="11335"/>
                  </a:lnTo>
                  <a:lnTo>
                    <a:pt x="6513" y="10894"/>
                  </a:lnTo>
                  <a:lnTo>
                    <a:pt x="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58"/>
            <p:cNvSpPr/>
            <p:nvPr/>
          </p:nvSpPr>
          <p:spPr>
            <a:xfrm>
              <a:off x="7186655" y="3868478"/>
              <a:ext cx="332755" cy="304150"/>
            </a:xfrm>
            <a:custGeom>
              <a:avLst/>
              <a:gdLst/>
              <a:ahLst/>
              <a:cxnLst/>
              <a:rect l="l" t="t" r="r" b="b"/>
              <a:pathLst>
                <a:path w="17170" h="15694" extrusionOk="0">
                  <a:moveTo>
                    <a:pt x="8583" y="1"/>
                  </a:moveTo>
                  <a:cubicBezTo>
                    <a:pt x="8568" y="1"/>
                    <a:pt x="8552" y="1"/>
                    <a:pt x="8537" y="1"/>
                  </a:cubicBezTo>
                  <a:cubicBezTo>
                    <a:pt x="6525" y="13"/>
                    <a:pt x="4596" y="799"/>
                    <a:pt x="3156" y="2192"/>
                  </a:cubicBezTo>
                  <a:lnTo>
                    <a:pt x="3144" y="2192"/>
                  </a:lnTo>
                  <a:cubicBezTo>
                    <a:pt x="3108" y="2228"/>
                    <a:pt x="3072" y="2263"/>
                    <a:pt x="3036" y="2299"/>
                  </a:cubicBezTo>
                  <a:cubicBezTo>
                    <a:pt x="0" y="5347"/>
                    <a:pt x="0" y="10348"/>
                    <a:pt x="3036" y="13396"/>
                  </a:cubicBezTo>
                  <a:cubicBezTo>
                    <a:pt x="3084" y="13443"/>
                    <a:pt x="3132" y="13479"/>
                    <a:pt x="3179" y="13527"/>
                  </a:cubicBezTo>
                  <a:cubicBezTo>
                    <a:pt x="3179" y="13538"/>
                    <a:pt x="3191" y="13538"/>
                    <a:pt x="3191" y="13538"/>
                  </a:cubicBezTo>
                  <a:cubicBezTo>
                    <a:pt x="3191" y="13550"/>
                    <a:pt x="3203" y="13550"/>
                    <a:pt x="3215" y="13562"/>
                  </a:cubicBezTo>
                  <a:cubicBezTo>
                    <a:pt x="4669" y="14934"/>
                    <a:pt x="6596" y="15694"/>
                    <a:pt x="8588" y="15694"/>
                  </a:cubicBezTo>
                  <a:cubicBezTo>
                    <a:pt x="8619" y="15694"/>
                    <a:pt x="8649" y="15694"/>
                    <a:pt x="8680" y="15693"/>
                  </a:cubicBezTo>
                  <a:cubicBezTo>
                    <a:pt x="10728" y="15658"/>
                    <a:pt x="12681" y="14836"/>
                    <a:pt x="14133" y="13396"/>
                  </a:cubicBezTo>
                  <a:cubicBezTo>
                    <a:pt x="17169" y="10348"/>
                    <a:pt x="17169" y="5347"/>
                    <a:pt x="14133" y="2299"/>
                  </a:cubicBezTo>
                  <a:cubicBezTo>
                    <a:pt x="14109" y="2287"/>
                    <a:pt x="14085" y="2263"/>
                    <a:pt x="14074" y="2251"/>
                  </a:cubicBezTo>
                  <a:lnTo>
                    <a:pt x="14074" y="2239"/>
                  </a:lnTo>
                  <a:cubicBezTo>
                    <a:pt x="14062" y="2239"/>
                    <a:pt x="14062" y="2239"/>
                    <a:pt x="14050" y="2228"/>
                  </a:cubicBezTo>
                  <a:cubicBezTo>
                    <a:pt x="14038" y="2216"/>
                    <a:pt x="14014" y="2192"/>
                    <a:pt x="14002" y="2180"/>
                  </a:cubicBezTo>
                  <a:cubicBezTo>
                    <a:pt x="12537" y="785"/>
                    <a:pt x="10602" y="1"/>
                    <a:pt x="85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58"/>
            <p:cNvSpPr/>
            <p:nvPr/>
          </p:nvSpPr>
          <p:spPr>
            <a:xfrm>
              <a:off x="7327644" y="3995165"/>
              <a:ext cx="50776" cy="50776"/>
            </a:xfrm>
            <a:custGeom>
              <a:avLst/>
              <a:gdLst/>
              <a:ahLst/>
              <a:cxnLst/>
              <a:rect l="l" t="t" r="r" b="b"/>
              <a:pathLst>
                <a:path w="2620" h="2620" extrusionOk="0">
                  <a:moveTo>
                    <a:pt x="1310" y="1"/>
                  </a:moveTo>
                  <a:cubicBezTo>
                    <a:pt x="583" y="1"/>
                    <a:pt x="0" y="584"/>
                    <a:pt x="0" y="1310"/>
                  </a:cubicBezTo>
                  <a:cubicBezTo>
                    <a:pt x="0" y="2037"/>
                    <a:pt x="583" y="2620"/>
                    <a:pt x="1310" y="2620"/>
                  </a:cubicBezTo>
                  <a:cubicBezTo>
                    <a:pt x="2024" y="2620"/>
                    <a:pt x="2619" y="2037"/>
                    <a:pt x="2619" y="1310"/>
                  </a:cubicBezTo>
                  <a:cubicBezTo>
                    <a:pt x="2619" y="584"/>
                    <a:pt x="2024" y="1"/>
                    <a:pt x="1310" y="1"/>
                  </a:cubicBezTo>
                  <a:close/>
                </a:path>
              </a:pathLst>
            </a:custGeom>
            <a:solidFill>
              <a:srgbClr val="7A1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58"/>
            <p:cNvSpPr/>
            <p:nvPr/>
          </p:nvSpPr>
          <p:spPr>
            <a:xfrm>
              <a:off x="7306404" y="3761655"/>
              <a:ext cx="276688" cy="302057"/>
            </a:xfrm>
            <a:custGeom>
              <a:avLst/>
              <a:gdLst/>
              <a:ahLst/>
              <a:cxnLst/>
              <a:rect l="l" t="t" r="r" b="b"/>
              <a:pathLst>
                <a:path w="14277" h="15586" extrusionOk="0">
                  <a:moveTo>
                    <a:pt x="14276" y="0"/>
                  </a:moveTo>
                  <a:lnTo>
                    <a:pt x="9538" y="346"/>
                  </a:lnTo>
                  <a:lnTo>
                    <a:pt x="6049" y="6085"/>
                  </a:lnTo>
                  <a:lnTo>
                    <a:pt x="2870" y="11299"/>
                  </a:lnTo>
                  <a:cubicBezTo>
                    <a:pt x="2668" y="11228"/>
                    <a:pt x="2441" y="11192"/>
                    <a:pt x="2203" y="11192"/>
                  </a:cubicBezTo>
                  <a:cubicBezTo>
                    <a:pt x="989" y="11192"/>
                    <a:pt x="1" y="12181"/>
                    <a:pt x="1" y="13383"/>
                  </a:cubicBezTo>
                  <a:cubicBezTo>
                    <a:pt x="1" y="14598"/>
                    <a:pt x="989" y="15586"/>
                    <a:pt x="2203" y="15586"/>
                  </a:cubicBezTo>
                  <a:cubicBezTo>
                    <a:pt x="3418" y="15586"/>
                    <a:pt x="4406" y="14598"/>
                    <a:pt x="4406" y="13383"/>
                  </a:cubicBezTo>
                  <a:cubicBezTo>
                    <a:pt x="4406" y="13109"/>
                    <a:pt x="4346" y="12835"/>
                    <a:pt x="4251" y="12585"/>
                  </a:cubicBezTo>
                  <a:lnTo>
                    <a:pt x="11883" y="3001"/>
                  </a:lnTo>
                  <a:lnTo>
                    <a:pt x="14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58"/>
            <p:cNvSpPr/>
            <p:nvPr/>
          </p:nvSpPr>
          <p:spPr>
            <a:xfrm>
              <a:off x="7646523" y="4040398"/>
              <a:ext cx="111939" cy="111919"/>
            </a:xfrm>
            <a:custGeom>
              <a:avLst/>
              <a:gdLst/>
              <a:ahLst/>
              <a:cxnLst/>
              <a:rect l="l" t="t" r="r" b="b"/>
              <a:pathLst>
                <a:path w="5776" h="5775" extrusionOk="0">
                  <a:moveTo>
                    <a:pt x="2882" y="1310"/>
                  </a:moveTo>
                  <a:cubicBezTo>
                    <a:pt x="3763" y="1310"/>
                    <a:pt x="4465" y="2024"/>
                    <a:pt x="4465" y="2893"/>
                  </a:cubicBezTo>
                  <a:cubicBezTo>
                    <a:pt x="4465" y="3763"/>
                    <a:pt x="3763" y="4465"/>
                    <a:pt x="2882" y="4465"/>
                  </a:cubicBezTo>
                  <a:cubicBezTo>
                    <a:pt x="2013" y="4465"/>
                    <a:pt x="1310" y="3763"/>
                    <a:pt x="1310" y="2893"/>
                  </a:cubicBezTo>
                  <a:cubicBezTo>
                    <a:pt x="1310" y="2024"/>
                    <a:pt x="2013" y="1310"/>
                    <a:pt x="2882" y="1310"/>
                  </a:cubicBezTo>
                  <a:close/>
                  <a:moveTo>
                    <a:pt x="2882" y="0"/>
                  </a:moveTo>
                  <a:cubicBezTo>
                    <a:pt x="1298" y="0"/>
                    <a:pt x="1" y="1298"/>
                    <a:pt x="1" y="2893"/>
                  </a:cubicBezTo>
                  <a:cubicBezTo>
                    <a:pt x="1" y="4489"/>
                    <a:pt x="1298" y="5775"/>
                    <a:pt x="2882" y="5775"/>
                  </a:cubicBezTo>
                  <a:cubicBezTo>
                    <a:pt x="4477" y="5775"/>
                    <a:pt x="5775" y="4489"/>
                    <a:pt x="5775" y="2893"/>
                  </a:cubicBezTo>
                  <a:cubicBezTo>
                    <a:pt x="5775" y="1298"/>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58"/>
            <p:cNvSpPr/>
            <p:nvPr/>
          </p:nvSpPr>
          <p:spPr>
            <a:xfrm>
              <a:off x="6225601" y="4033479"/>
              <a:ext cx="64632" cy="117695"/>
            </a:xfrm>
            <a:custGeom>
              <a:avLst/>
              <a:gdLst/>
              <a:ahLst/>
              <a:cxnLst/>
              <a:rect l="l" t="t" r="r" b="b"/>
              <a:pathLst>
                <a:path w="3335" h="6073" extrusionOk="0">
                  <a:moveTo>
                    <a:pt x="3061" y="0"/>
                  </a:moveTo>
                  <a:lnTo>
                    <a:pt x="1525" y="2548"/>
                  </a:lnTo>
                  <a:cubicBezTo>
                    <a:pt x="1346" y="2834"/>
                    <a:pt x="1096" y="3060"/>
                    <a:pt x="810" y="3215"/>
                  </a:cubicBezTo>
                  <a:cubicBezTo>
                    <a:pt x="644" y="3310"/>
                    <a:pt x="465" y="3417"/>
                    <a:pt x="334" y="3536"/>
                  </a:cubicBezTo>
                  <a:cubicBezTo>
                    <a:pt x="239" y="3631"/>
                    <a:pt x="120" y="3750"/>
                    <a:pt x="1" y="3858"/>
                  </a:cubicBezTo>
                  <a:cubicBezTo>
                    <a:pt x="656" y="5822"/>
                    <a:pt x="2001" y="6048"/>
                    <a:pt x="2346" y="6072"/>
                  </a:cubicBezTo>
                  <a:cubicBezTo>
                    <a:pt x="2108" y="5751"/>
                    <a:pt x="1977" y="4810"/>
                    <a:pt x="2013" y="4393"/>
                  </a:cubicBezTo>
                  <a:lnTo>
                    <a:pt x="2025" y="4203"/>
                  </a:lnTo>
                  <a:cubicBezTo>
                    <a:pt x="2049" y="3834"/>
                    <a:pt x="2168" y="3465"/>
                    <a:pt x="2382" y="3155"/>
                  </a:cubicBezTo>
                  <a:lnTo>
                    <a:pt x="3335" y="1703"/>
                  </a:lnTo>
                  <a:lnTo>
                    <a:pt x="3061"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58"/>
            <p:cNvSpPr/>
            <p:nvPr/>
          </p:nvSpPr>
          <p:spPr>
            <a:xfrm>
              <a:off x="6218914" y="4104080"/>
              <a:ext cx="74768" cy="64826"/>
            </a:xfrm>
            <a:custGeom>
              <a:avLst/>
              <a:gdLst/>
              <a:ahLst/>
              <a:cxnLst/>
              <a:rect l="l" t="t" r="r" b="b"/>
              <a:pathLst>
                <a:path w="3858" h="3345" extrusionOk="0">
                  <a:moveTo>
                    <a:pt x="572" y="0"/>
                  </a:moveTo>
                  <a:cubicBezTo>
                    <a:pt x="429" y="143"/>
                    <a:pt x="262" y="310"/>
                    <a:pt x="132" y="429"/>
                  </a:cubicBezTo>
                  <a:cubicBezTo>
                    <a:pt x="24" y="536"/>
                    <a:pt x="1" y="703"/>
                    <a:pt x="96" y="834"/>
                  </a:cubicBezTo>
                  <a:cubicBezTo>
                    <a:pt x="96" y="834"/>
                    <a:pt x="1560" y="3179"/>
                    <a:pt x="1834" y="3275"/>
                  </a:cubicBezTo>
                  <a:cubicBezTo>
                    <a:pt x="2149" y="3326"/>
                    <a:pt x="2539" y="3345"/>
                    <a:pt x="2900" y="3345"/>
                  </a:cubicBezTo>
                  <a:cubicBezTo>
                    <a:pt x="3291" y="3345"/>
                    <a:pt x="3649" y="3323"/>
                    <a:pt x="3846" y="3298"/>
                  </a:cubicBezTo>
                  <a:cubicBezTo>
                    <a:pt x="3857" y="2738"/>
                    <a:pt x="3214" y="2377"/>
                    <a:pt x="2800" y="2377"/>
                  </a:cubicBezTo>
                  <a:cubicBezTo>
                    <a:pt x="2775" y="2377"/>
                    <a:pt x="2751" y="2379"/>
                    <a:pt x="2727" y="2382"/>
                  </a:cubicBezTo>
                  <a:cubicBezTo>
                    <a:pt x="2695" y="2384"/>
                    <a:pt x="2664" y="2385"/>
                    <a:pt x="2633" y="2385"/>
                  </a:cubicBezTo>
                  <a:cubicBezTo>
                    <a:pt x="1666" y="2385"/>
                    <a:pt x="918" y="1154"/>
                    <a:pt x="572" y="0"/>
                  </a:cubicBezTo>
                  <a:close/>
                </a:path>
              </a:pathLst>
            </a:custGeom>
            <a:solidFill>
              <a:schemeClr val="dk1"/>
            </a:solidFill>
            <a:ln w="20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58"/>
            <p:cNvSpPr/>
            <p:nvPr/>
          </p:nvSpPr>
          <p:spPr>
            <a:xfrm>
              <a:off x="6494653" y="3215255"/>
              <a:ext cx="31163" cy="90233"/>
            </a:xfrm>
            <a:custGeom>
              <a:avLst/>
              <a:gdLst/>
              <a:ahLst/>
              <a:cxnLst/>
              <a:rect l="l" t="t" r="r" b="b"/>
              <a:pathLst>
                <a:path w="1608" h="4656" extrusionOk="0">
                  <a:moveTo>
                    <a:pt x="1417" y="1"/>
                  </a:moveTo>
                  <a:cubicBezTo>
                    <a:pt x="167" y="322"/>
                    <a:pt x="1" y="2144"/>
                    <a:pt x="262" y="2751"/>
                  </a:cubicBezTo>
                  <a:cubicBezTo>
                    <a:pt x="512" y="3370"/>
                    <a:pt x="667" y="4656"/>
                    <a:pt x="667" y="4656"/>
                  </a:cubicBezTo>
                  <a:cubicBezTo>
                    <a:pt x="1417" y="3834"/>
                    <a:pt x="1608" y="2715"/>
                    <a:pt x="1310" y="1798"/>
                  </a:cubicBezTo>
                  <a:cubicBezTo>
                    <a:pt x="1013" y="894"/>
                    <a:pt x="1417" y="1"/>
                    <a:pt x="1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58"/>
            <p:cNvSpPr/>
            <p:nvPr/>
          </p:nvSpPr>
          <p:spPr>
            <a:xfrm>
              <a:off x="6483587" y="3192988"/>
              <a:ext cx="40989" cy="53663"/>
            </a:xfrm>
            <a:custGeom>
              <a:avLst/>
              <a:gdLst/>
              <a:ahLst/>
              <a:cxnLst/>
              <a:rect l="l" t="t" r="r" b="b"/>
              <a:pathLst>
                <a:path w="2115" h="2769" extrusionOk="0">
                  <a:moveTo>
                    <a:pt x="1706" y="1"/>
                  </a:moveTo>
                  <a:cubicBezTo>
                    <a:pt x="1104" y="1"/>
                    <a:pt x="0" y="757"/>
                    <a:pt x="0" y="757"/>
                  </a:cubicBezTo>
                  <a:cubicBezTo>
                    <a:pt x="0" y="757"/>
                    <a:pt x="1357" y="1614"/>
                    <a:pt x="1191" y="2769"/>
                  </a:cubicBezTo>
                  <a:cubicBezTo>
                    <a:pt x="1191" y="2769"/>
                    <a:pt x="1917" y="2257"/>
                    <a:pt x="2084" y="483"/>
                  </a:cubicBezTo>
                  <a:cubicBezTo>
                    <a:pt x="2115" y="127"/>
                    <a:pt x="1952"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58"/>
            <p:cNvSpPr/>
            <p:nvPr/>
          </p:nvSpPr>
          <p:spPr>
            <a:xfrm>
              <a:off x="6289516" y="3211573"/>
              <a:ext cx="227541" cy="273898"/>
            </a:xfrm>
            <a:custGeom>
              <a:avLst/>
              <a:gdLst/>
              <a:ahLst/>
              <a:cxnLst/>
              <a:rect l="l" t="t" r="r" b="b"/>
              <a:pathLst>
                <a:path w="11741" h="14133" extrusionOk="0">
                  <a:moveTo>
                    <a:pt x="7157" y="0"/>
                  </a:moveTo>
                  <a:cubicBezTo>
                    <a:pt x="7157" y="548"/>
                    <a:pt x="6835" y="1024"/>
                    <a:pt x="6335" y="1226"/>
                  </a:cubicBezTo>
                  <a:cubicBezTo>
                    <a:pt x="5335" y="1667"/>
                    <a:pt x="4525" y="2536"/>
                    <a:pt x="4085" y="3655"/>
                  </a:cubicBezTo>
                  <a:cubicBezTo>
                    <a:pt x="3823" y="4346"/>
                    <a:pt x="3251" y="4858"/>
                    <a:pt x="2573" y="5155"/>
                  </a:cubicBezTo>
                  <a:cubicBezTo>
                    <a:pt x="1072" y="5822"/>
                    <a:pt x="1" y="7513"/>
                    <a:pt x="1" y="9489"/>
                  </a:cubicBezTo>
                  <a:cubicBezTo>
                    <a:pt x="1" y="12061"/>
                    <a:pt x="1787" y="14133"/>
                    <a:pt x="4001" y="14133"/>
                  </a:cubicBezTo>
                  <a:cubicBezTo>
                    <a:pt x="6014" y="14133"/>
                    <a:pt x="7668" y="12430"/>
                    <a:pt x="7966" y="10216"/>
                  </a:cubicBezTo>
                  <a:cubicBezTo>
                    <a:pt x="10074" y="10073"/>
                    <a:pt x="11740" y="8061"/>
                    <a:pt x="11740" y="5584"/>
                  </a:cubicBezTo>
                  <a:cubicBezTo>
                    <a:pt x="11740" y="3322"/>
                    <a:pt x="10347" y="1441"/>
                    <a:pt x="8502" y="1024"/>
                  </a:cubicBezTo>
                  <a:lnTo>
                    <a:pt x="8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58"/>
            <p:cNvSpPr/>
            <p:nvPr/>
          </p:nvSpPr>
          <p:spPr>
            <a:xfrm>
              <a:off x="6474808" y="3314946"/>
              <a:ext cx="267037" cy="120195"/>
            </a:xfrm>
            <a:custGeom>
              <a:avLst/>
              <a:gdLst/>
              <a:ahLst/>
              <a:cxnLst/>
              <a:rect l="l" t="t" r="r" b="b"/>
              <a:pathLst>
                <a:path w="13779" h="6202" extrusionOk="0">
                  <a:moveTo>
                    <a:pt x="2197" y="0"/>
                  </a:moveTo>
                  <a:cubicBezTo>
                    <a:pt x="1087" y="0"/>
                    <a:pt x="1" y="1162"/>
                    <a:pt x="1477" y="3715"/>
                  </a:cubicBezTo>
                  <a:cubicBezTo>
                    <a:pt x="2500" y="5494"/>
                    <a:pt x="3985" y="6202"/>
                    <a:pt x="5667" y="6202"/>
                  </a:cubicBezTo>
                  <a:cubicBezTo>
                    <a:pt x="8113" y="6202"/>
                    <a:pt x="10975" y="4704"/>
                    <a:pt x="13431" y="2834"/>
                  </a:cubicBezTo>
                  <a:cubicBezTo>
                    <a:pt x="13779" y="2578"/>
                    <a:pt x="13546" y="2076"/>
                    <a:pt x="13179" y="2076"/>
                  </a:cubicBezTo>
                  <a:cubicBezTo>
                    <a:pt x="13119" y="2076"/>
                    <a:pt x="13056" y="2089"/>
                    <a:pt x="12990" y="2119"/>
                  </a:cubicBezTo>
                  <a:cubicBezTo>
                    <a:pt x="10970" y="3072"/>
                    <a:pt x="8521" y="3996"/>
                    <a:pt x="6643" y="3996"/>
                  </a:cubicBezTo>
                  <a:cubicBezTo>
                    <a:pt x="5046" y="3996"/>
                    <a:pt x="3862" y="3328"/>
                    <a:pt x="3703" y="1441"/>
                  </a:cubicBezTo>
                  <a:cubicBezTo>
                    <a:pt x="3693" y="1410"/>
                    <a:pt x="3692" y="1353"/>
                    <a:pt x="3692" y="1353"/>
                  </a:cubicBezTo>
                  <a:cubicBezTo>
                    <a:pt x="3692" y="1353"/>
                    <a:pt x="3692" y="1354"/>
                    <a:pt x="3692" y="1357"/>
                  </a:cubicBezTo>
                  <a:cubicBezTo>
                    <a:pt x="3622" y="472"/>
                    <a:pt x="2905" y="0"/>
                    <a:pt x="21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58"/>
            <p:cNvSpPr/>
            <p:nvPr/>
          </p:nvSpPr>
          <p:spPr>
            <a:xfrm>
              <a:off x="6369361" y="3313318"/>
              <a:ext cx="201688" cy="318917"/>
            </a:xfrm>
            <a:custGeom>
              <a:avLst/>
              <a:gdLst/>
              <a:ahLst/>
              <a:cxnLst/>
              <a:rect l="l" t="t" r="r" b="b"/>
              <a:pathLst>
                <a:path w="10407" h="16456" extrusionOk="0">
                  <a:moveTo>
                    <a:pt x="2834" y="1"/>
                  </a:moveTo>
                  <a:cubicBezTo>
                    <a:pt x="2048" y="1"/>
                    <a:pt x="1405" y="632"/>
                    <a:pt x="1382" y="1406"/>
                  </a:cubicBezTo>
                  <a:cubicBezTo>
                    <a:pt x="1334" y="3299"/>
                    <a:pt x="2560" y="8549"/>
                    <a:pt x="2560" y="8549"/>
                  </a:cubicBezTo>
                  <a:cubicBezTo>
                    <a:pt x="2560" y="8549"/>
                    <a:pt x="0" y="15824"/>
                    <a:pt x="548" y="16455"/>
                  </a:cubicBezTo>
                  <a:cubicBezTo>
                    <a:pt x="548" y="16455"/>
                    <a:pt x="8001" y="15836"/>
                    <a:pt x="9287" y="14360"/>
                  </a:cubicBezTo>
                  <a:cubicBezTo>
                    <a:pt x="10406" y="13086"/>
                    <a:pt x="7120" y="8383"/>
                    <a:pt x="7120" y="8383"/>
                  </a:cubicBezTo>
                  <a:cubicBezTo>
                    <a:pt x="7120" y="8383"/>
                    <a:pt x="9073" y="2787"/>
                    <a:pt x="8954" y="1287"/>
                  </a:cubicBezTo>
                  <a:cubicBezTo>
                    <a:pt x="8894" y="560"/>
                    <a:pt x="8287" y="1"/>
                    <a:pt x="756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58"/>
            <p:cNvSpPr/>
            <p:nvPr/>
          </p:nvSpPr>
          <p:spPr>
            <a:xfrm>
              <a:off x="6429808" y="4060727"/>
              <a:ext cx="75718" cy="99943"/>
            </a:xfrm>
            <a:custGeom>
              <a:avLst/>
              <a:gdLst/>
              <a:ahLst/>
              <a:cxnLst/>
              <a:rect l="l" t="t" r="r" b="b"/>
              <a:pathLst>
                <a:path w="3907" h="5157" extrusionOk="0">
                  <a:moveTo>
                    <a:pt x="835" y="1"/>
                  </a:moveTo>
                  <a:cubicBezTo>
                    <a:pt x="735" y="1"/>
                    <a:pt x="632" y="30"/>
                    <a:pt x="537" y="94"/>
                  </a:cubicBezTo>
                  <a:cubicBezTo>
                    <a:pt x="239" y="297"/>
                    <a:pt x="72" y="630"/>
                    <a:pt x="84" y="987"/>
                  </a:cubicBezTo>
                  <a:lnTo>
                    <a:pt x="203" y="3499"/>
                  </a:lnTo>
                  <a:cubicBezTo>
                    <a:pt x="203" y="3583"/>
                    <a:pt x="191" y="3666"/>
                    <a:pt x="179" y="3738"/>
                  </a:cubicBezTo>
                  <a:lnTo>
                    <a:pt x="1" y="4773"/>
                  </a:lnTo>
                  <a:cubicBezTo>
                    <a:pt x="465" y="4988"/>
                    <a:pt x="894" y="5131"/>
                    <a:pt x="1787" y="5154"/>
                  </a:cubicBezTo>
                  <a:cubicBezTo>
                    <a:pt x="1816" y="5156"/>
                    <a:pt x="1848" y="5156"/>
                    <a:pt x="1881" y="5156"/>
                  </a:cubicBezTo>
                  <a:cubicBezTo>
                    <a:pt x="2403" y="5156"/>
                    <a:pt x="3391" y="4985"/>
                    <a:pt x="3906" y="4761"/>
                  </a:cubicBezTo>
                  <a:cubicBezTo>
                    <a:pt x="3668" y="4702"/>
                    <a:pt x="2275" y="4226"/>
                    <a:pt x="2061" y="4154"/>
                  </a:cubicBezTo>
                  <a:cubicBezTo>
                    <a:pt x="1299" y="3892"/>
                    <a:pt x="1287" y="1856"/>
                    <a:pt x="1370" y="559"/>
                  </a:cubicBezTo>
                  <a:cubicBezTo>
                    <a:pt x="1388" y="240"/>
                    <a:pt x="1123" y="1"/>
                    <a:pt x="835"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58"/>
            <p:cNvSpPr/>
            <p:nvPr/>
          </p:nvSpPr>
          <p:spPr>
            <a:xfrm>
              <a:off x="6428199" y="4149759"/>
              <a:ext cx="96706" cy="19031"/>
            </a:xfrm>
            <a:custGeom>
              <a:avLst/>
              <a:gdLst/>
              <a:ahLst/>
              <a:cxnLst/>
              <a:rect l="l" t="t" r="r" b="b"/>
              <a:pathLst>
                <a:path w="4990" h="982" extrusionOk="0">
                  <a:moveTo>
                    <a:pt x="120" y="1"/>
                  </a:moveTo>
                  <a:lnTo>
                    <a:pt x="36" y="453"/>
                  </a:lnTo>
                  <a:cubicBezTo>
                    <a:pt x="1" y="703"/>
                    <a:pt x="179" y="929"/>
                    <a:pt x="429" y="929"/>
                  </a:cubicBezTo>
                  <a:cubicBezTo>
                    <a:pt x="1109" y="950"/>
                    <a:pt x="2386" y="981"/>
                    <a:pt x="3383" y="981"/>
                  </a:cubicBezTo>
                  <a:cubicBezTo>
                    <a:pt x="4150" y="981"/>
                    <a:pt x="4751" y="963"/>
                    <a:pt x="4787" y="906"/>
                  </a:cubicBezTo>
                  <a:cubicBezTo>
                    <a:pt x="4989" y="572"/>
                    <a:pt x="4596" y="358"/>
                    <a:pt x="4001" y="144"/>
                  </a:cubicBezTo>
                  <a:cubicBezTo>
                    <a:pt x="3959" y="130"/>
                    <a:pt x="3917" y="124"/>
                    <a:pt x="3875" y="124"/>
                  </a:cubicBezTo>
                  <a:cubicBezTo>
                    <a:pt x="3846" y="124"/>
                    <a:pt x="3816" y="127"/>
                    <a:pt x="3787" y="132"/>
                  </a:cubicBezTo>
                  <a:cubicBezTo>
                    <a:pt x="3275" y="227"/>
                    <a:pt x="2739" y="275"/>
                    <a:pt x="2191" y="275"/>
                  </a:cubicBezTo>
                  <a:cubicBezTo>
                    <a:pt x="1489" y="275"/>
                    <a:pt x="798" y="179"/>
                    <a:pt x="120" y="1"/>
                  </a:cubicBezTo>
                  <a:close/>
                </a:path>
              </a:pathLst>
            </a:custGeom>
            <a:solidFill>
              <a:schemeClr val="dk1"/>
            </a:solidFill>
            <a:ln w="20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58"/>
            <p:cNvSpPr/>
            <p:nvPr/>
          </p:nvSpPr>
          <p:spPr>
            <a:xfrm>
              <a:off x="6256531" y="3826074"/>
              <a:ext cx="189924" cy="268549"/>
            </a:xfrm>
            <a:custGeom>
              <a:avLst/>
              <a:gdLst/>
              <a:ahLst/>
              <a:cxnLst/>
              <a:rect l="l" t="t" r="r" b="b"/>
              <a:pathLst>
                <a:path w="9800" h="13857" extrusionOk="0">
                  <a:moveTo>
                    <a:pt x="8159" y="1"/>
                  </a:moveTo>
                  <a:cubicBezTo>
                    <a:pt x="7455" y="1"/>
                    <a:pt x="6628" y="391"/>
                    <a:pt x="6025" y="1260"/>
                  </a:cubicBezTo>
                  <a:cubicBezTo>
                    <a:pt x="5144" y="2534"/>
                    <a:pt x="0" y="13500"/>
                    <a:pt x="310" y="13845"/>
                  </a:cubicBezTo>
                  <a:cubicBezTo>
                    <a:pt x="317" y="13853"/>
                    <a:pt x="326" y="13857"/>
                    <a:pt x="339" y="13857"/>
                  </a:cubicBezTo>
                  <a:cubicBezTo>
                    <a:pt x="946" y="13857"/>
                    <a:pt x="7876" y="4379"/>
                    <a:pt x="8739" y="3130"/>
                  </a:cubicBezTo>
                  <a:cubicBezTo>
                    <a:pt x="9621" y="1844"/>
                    <a:pt x="9799" y="772"/>
                    <a:pt x="9049" y="260"/>
                  </a:cubicBezTo>
                  <a:cubicBezTo>
                    <a:pt x="8806" y="90"/>
                    <a:pt x="8497" y="1"/>
                    <a:pt x="815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58"/>
            <p:cNvSpPr/>
            <p:nvPr/>
          </p:nvSpPr>
          <p:spPr>
            <a:xfrm>
              <a:off x="6427966" y="3818826"/>
              <a:ext cx="75466" cy="316243"/>
            </a:xfrm>
            <a:custGeom>
              <a:avLst/>
              <a:gdLst/>
              <a:ahLst/>
              <a:cxnLst/>
              <a:rect l="l" t="t" r="r" b="b"/>
              <a:pathLst>
                <a:path w="3894" h="16318" extrusionOk="0">
                  <a:moveTo>
                    <a:pt x="2333" y="1"/>
                  </a:moveTo>
                  <a:cubicBezTo>
                    <a:pt x="1491" y="1"/>
                    <a:pt x="638" y="1064"/>
                    <a:pt x="382" y="2504"/>
                  </a:cubicBezTo>
                  <a:cubicBezTo>
                    <a:pt x="108" y="4028"/>
                    <a:pt x="1" y="16136"/>
                    <a:pt x="429" y="16315"/>
                  </a:cubicBezTo>
                  <a:cubicBezTo>
                    <a:pt x="434" y="16317"/>
                    <a:pt x="438" y="16318"/>
                    <a:pt x="442" y="16318"/>
                  </a:cubicBezTo>
                  <a:cubicBezTo>
                    <a:pt x="606" y="16318"/>
                    <a:pt x="798" y="15018"/>
                    <a:pt x="1239" y="13255"/>
                  </a:cubicBezTo>
                  <a:cubicBezTo>
                    <a:pt x="2120" y="9671"/>
                    <a:pt x="3442" y="4099"/>
                    <a:pt x="3632" y="3075"/>
                  </a:cubicBezTo>
                  <a:cubicBezTo>
                    <a:pt x="3894" y="1539"/>
                    <a:pt x="3394" y="170"/>
                    <a:pt x="2501" y="15"/>
                  </a:cubicBezTo>
                  <a:cubicBezTo>
                    <a:pt x="2445" y="5"/>
                    <a:pt x="2389" y="1"/>
                    <a:pt x="233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58"/>
            <p:cNvSpPr/>
            <p:nvPr/>
          </p:nvSpPr>
          <p:spPr>
            <a:xfrm>
              <a:off x="6433509" y="3541673"/>
              <a:ext cx="115389" cy="359848"/>
            </a:xfrm>
            <a:custGeom>
              <a:avLst/>
              <a:gdLst/>
              <a:ahLst/>
              <a:cxnLst/>
              <a:rect l="l" t="t" r="r" b="b"/>
              <a:pathLst>
                <a:path w="5954" h="18568" extrusionOk="0">
                  <a:moveTo>
                    <a:pt x="3055" y="1"/>
                  </a:moveTo>
                  <a:cubicBezTo>
                    <a:pt x="1530" y="1"/>
                    <a:pt x="235" y="1540"/>
                    <a:pt x="119" y="3517"/>
                  </a:cubicBezTo>
                  <a:cubicBezTo>
                    <a:pt x="0" y="5541"/>
                    <a:pt x="739" y="18483"/>
                    <a:pt x="2310" y="18567"/>
                  </a:cubicBezTo>
                  <a:cubicBezTo>
                    <a:pt x="2316" y="18567"/>
                    <a:pt x="2322" y="18567"/>
                    <a:pt x="2328" y="18567"/>
                  </a:cubicBezTo>
                  <a:cubicBezTo>
                    <a:pt x="3907" y="18567"/>
                    <a:pt x="5728" y="5867"/>
                    <a:pt x="5834" y="3839"/>
                  </a:cubicBezTo>
                  <a:cubicBezTo>
                    <a:pt x="5953" y="1815"/>
                    <a:pt x="4775" y="88"/>
                    <a:pt x="3191" y="5"/>
                  </a:cubicBezTo>
                  <a:cubicBezTo>
                    <a:pt x="3146" y="2"/>
                    <a:pt x="3100" y="1"/>
                    <a:pt x="3055"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58"/>
            <p:cNvSpPr/>
            <p:nvPr/>
          </p:nvSpPr>
          <p:spPr>
            <a:xfrm>
              <a:off x="6428664" y="3541673"/>
              <a:ext cx="119303" cy="540528"/>
            </a:xfrm>
            <a:custGeom>
              <a:avLst/>
              <a:gdLst/>
              <a:ahLst/>
              <a:cxnLst/>
              <a:rect l="l" t="t" r="r" b="b"/>
              <a:pathLst>
                <a:path w="6156" h="27891" extrusionOk="0">
                  <a:moveTo>
                    <a:pt x="3305" y="1"/>
                  </a:moveTo>
                  <a:cubicBezTo>
                    <a:pt x="1780" y="1"/>
                    <a:pt x="485" y="1540"/>
                    <a:pt x="369" y="3517"/>
                  </a:cubicBezTo>
                  <a:cubicBezTo>
                    <a:pt x="310" y="4541"/>
                    <a:pt x="465" y="8327"/>
                    <a:pt x="834" y="11852"/>
                  </a:cubicBezTo>
                  <a:cubicBezTo>
                    <a:pt x="1000" y="13399"/>
                    <a:pt x="798" y="14947"/>
                    <a:pt x="417" y="16459"/>
                  </a:cubicBezTo>
                  <a:cubicBezTo>
                    <a:pt x="393" y="16578"/>
                    <a:pt x="369" y="16685"/>
                    <a:pt x="346" y="16805"/>
                  </a:cubicBezTo>
                  <a:cubicBezTo>
                    <a:pt x="155" y="17864"/>
                    <a:pt x="0" y="24067"/>
                    <a:pt x="96" y="27782"/>
                  </a:cubicBezTo>
                  <a:cubicBezTo>
                    <a:pt x="183" y="27858"/>
                    <a:pt x="458" y="27891"/>
                    <a:pt x="736" y="27891"/>
                  </a:cubicBezTo>
                  <a:cubicBezTo>
                    <a:pt x="1027" y="27891"/>
                    <a:pt x="1320" y="27855"/>
                    <a:pt x="1405" y="27794"/>
                  </a:cubicBezTo>
                  <a:cubicBezTo>
                    <a:pt x="1417" y="27711"/>
                    <a:pt x="6156" y="8577"/>
                    <a:pt x="6144" y="3672"/>
                  </a:cubicBezTo>
                  <a:cubicBezTo>
                    <a:pt x="6144" y="1636"/>
                    <a:pt x="5025" y="88"/>
                    <a:pt x="3441" y="5"/>
                  </a:cubicBezTo>
                  <a:cubicBezTo>
                    <a:pt x="3396" y="2"/>
                    <a:pt x="3350" y="1"/>
                    <a:pt x="3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58"/>
            <p:cNvSpPr/>
            <p:nvPr/>
          </p:nvSpPr>
          <p:spPr>
            <a:xfrm>
              <a:off x="6434653" y="3541673"/>
              <a:ext cx="113082" cy="214692"/>
            </a:xfrm>
            <a:custGeom>
              <a:avLst/>
              <a:gdLst/>
              <a:ahLst/>
              <a:cxnLst/>
              <a:rect l="l" t="t" r="r" b="b"/>
              <a:pathLst>
                <a:path w="5835" h="11078" extrusionOk="0">
                  <a:moveTo>
                    <a:pt x="2996" y="1"/>
                  </a:moveTo>
                  <a:cubicBezTo>
                    <a:pt x="1471" y="1"/>
                    <a:pt x="176" y="1540"/>
                    <a:pt x="60" y="3517"/>
                  </a:cubicBezTo>
                  <a:cubicBezTo>
                    <a:pt x="1" y="4458"/>
                    <a:pt x="132" y="7792"/>
                    <a:pt x="453" y="11078"/>
                  </a:cubicBezTo>
                  <a:cubicBezTo>
                    <a:pt x="1168" y="9649"/>
                    <a:pt x="1965" y="8268"/>
                    <a:pt x="2835" y="6934"/>
                  </a:cubicBezTo>
                  <a:cubicBezTo>
                    <a:pt x="2918" y="6815"/>
                    <a:pt x="3013" y="6744"/>
                    <a:pt x="3120" y="6708"/>
                  </a:cubicBezTo>
                  <a:cubicBezTo>
                    <a:pt x="3847" y="5720"/>
                    <a:pt x="4763" y="4875"/>
                    <a:pt x="5811" y="4255"/>
                  </a:cubicBezTo>
                  <a:cubicBezTo>
                    <a:pt x="5823" y="4041"/>
                    <a:pt x="5835" y="3851"/>
                    <a:pt x="5835" y="3672"/>
                  </a:cubicBezTo>
                  <a:cubicBezTo>
                    <a:pt x="5835" y="1636"/>
                    <a:pt x="4716" y="88"/>
                    <a:pt x="3132" y="5"/>
                  </a:cubicBezTo>
                  <a:cubicBezTo>
                    <a:pt x="3087" y="2"/>
                    <a:pt x="3041" y="1"/>
                    <a:pt x="2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58"/>
            <p:cNvSpPr/>
            <p:nvPr/>
          </p:nvSpPr>
          <p:spPr>
            <a:xfrm>
              <a:off x="6382288" y="3534599"/>
              <a:ext cx="117927" cy="335526"/>
            </a:xfrm>
            <a:custGeom>
              <a:avLst/>
              <a:gdLst/>
              <a:ahLst/>
              <a:cxnLst/>
              <a:rect l="l" t="t" r="r" b="b"/>
              <a:pathLst>
                <a:path w="6085" h="17313" extrusionOk="0">
                  <a:moveTo>
                    <a:pt x="3198" y="0"/>
                  </a:moveTo>
                  <a:cubicBezTo>
                    <a:pt x="1632" y="0"/>
                    <a:pt x="71" y="1571"/>
                    <a:pt x="36" y="3585"/>
                  </a:cubicBezTo>
                  <a:cubicBezTo>
                    <a:pt x="0" y="5620"/>
                    <a:pt x="572" y="17289"/>
                    <a:pt x="2155" y="17312"/>
                  </a:cubicBezTo>
                  <a:cubicBezTo>
                    <a:pt x="2158" y="17312"/>
                    <a:pt x="2160" y="17312"/>
                    <a:pt x="2163" y="17312"/>
                  </a:cubicBezTo>
                  <a:cubicBezTo>
                    <a:pt x="3746" y="17312"/>
                    <a:pt x="6025" y="5760"/>
                    <a:pt x="6049" y="3727"/>
                  </a:cubicBezTo>
                  <a:cubicBezTo>
                    <a:pt x="6084" y="1691"/>
                    <a:pt x="4834" y="25"/>
                    <a:pt x="3251" y="1"/>
                  </a:cubicBezTo>
                  <a:cubicBezTo>
                    <a:pt x="3233" y="0"/>
                    <a:pt x="3215" y="0"/>
                    <a:pt x="31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58"/>
            <p:cNvSpPr/>
            <p:nvPr/>
          </p:nvSpPr>
          <p:spPr>
            <a:xfrm>
              <a:off x="6267830" y="3534599"/>
              <a:ext cx="236765" cy="539500"/>
            </a:xfrm>
            <a:custGeom>
              <a:avLst/>
              <a:gdLst/>
              <a:ahLst/>
              <a:cxnLst/>
              <a:rect l="l" t="t" r="r" b="b"/>
              <a:pathLst>
                <a:path w="12217" h="27838" extrusionOk="0">
                  <a:moveTo>
                    <a:pt x="9104" y="0"/>
                  </a:moveTo>
                  <a:cubicBezTo>
                    <a:pt x="7538" y="0"/>
                    <a:pt x="5977" y="1571"/>
                    <a:pt x="5942" y="3585"/>
                  </a:cubicBezTo>
                  <a:cubicBezTo>
                    <a:pt x="5918" y="5061"/>
                    <a:pt x="5882" y="15669"/>
                    <a:pt x="5442" y="16300"/>
                  </a:cubicBezTo>
                  <a:cubicBezTo>
                    <a:pt x="4763" y="17277"/>
                    <a:pt x="1298" y="23861"/>
                    <a:pt x="1" y="27064"/>
                  </a:cubicBezTo>
                  <a:cubicBezTo>
                    <a:pt x="144" y="27421"/>
                    <a:pt x="656" y="27754"/>
                    <a:pt x="894" y="27838"/>
                  </a:cubicBezTo>
                  <a:cubicBezTo>
                    <a:pt x="3061" y="25290"/>
                    <a:pt x="7537" y="19194"/>
                    <a:pt x="8156" y="18170"/>
                  </a:cubicBezTo>
                  <a:cubicBezTo>
                    <a:pt x="10526" y="14264"/>
                    <a:pt x="12157" y="5370"/>
                    <a:pt x="12181" y="3692"/>
                  </a:cubicBezTo>
                  <a:cubicBezTo>
                    <a:pt x="12216" y="1656"/>
                    <a:pt x="10740" y="25"/>
                    <a:pt x="9157" y="1"/>
                  </a:cubicBezTo>
                  <a:cubicBezTo>
                    <a:pt x="9139" y="0"/>
                    <a:pt x="9121" y="0"/>
                    <a:pt x="9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58"/>
            <p:cNvSpPr/>
            <p:nvPr/>
          </p:nvSpPr>
          <p:spPr>
            <a:xfrm>
              <a:off x="6369361" y="3313318"/>
              <a:ext cx="201688" cy="318917"/>
            </a:xfrm>
            <a:custGeom>
              <a:avLst/>
              <a:gdLst/>
              <a:ahLst/>
              <a:cxnLst/>
              <a:rect l="l" t="t" r="r" b="b"/>
              <a:pathLst>
                <a:path w="10407" h="16456" extrusionOk="0">
                  <a:moveTo>
                    <a:pt x="2715" y="1"/>
                  </a:moveTo>
                  <a:cubicBezTo>
                    <a:pt x="2001" y="1"/>
                    <a:pt x="1405" y="572"/>
                    <a:pt x="1393" y="1287"/>
                  </a:cubicBezTo>
                  <a:cubicBezTo>
                    <a:pt x="1334" y="3144"/>
                    <a:pt x="2560" y="8549"/>
                    <a:pt x="2560" y="8549"/>
                  </a:cubicBezTo>
                  <a:cubicBezTo>
                    <a:pt x="2560" y="8549"/>
                    <a:pt x="0" y="15657"/>
                    <a:pt x="548" y="16455"/>
                  </a:cubicBezTo>
                  <a:cubicBezTo>
                    <a:pt x="548" y="16455"/>
                    <a:pt x="8001" y="15836"/>
                    <a:pt x="9287" y="14360"/>
                  </a:cubicBezTo>
                  <a:cubicBezTo>
                    <a:pt x="10406" y="13086"/>
                    <a:pt x="7120" y="8383"/>
                    <a:pt x="7120" y="8383"/>
                  </a:cubicBezTo>
                  <a:cubicBezTo>
                    <a:pt x="7120" y="8383"/>
                    <a:pt x="7739" y="6573"/>
                    <a:pt x="8263" y="4727"/>
                  </a:cubicBezTo>
                  <a:cubicBezTo>
                    <a:pt x="8632" y="1882"/>
                    <a:pt x="6775" y="1537"/>
                    <a:pt x="7489" y="1"/>
                  </a:cubicBezTo>
                  <a:lnTo>
                    <a:pt x="6835" y="1"/>
                  </a:lnTo>
                  <a:cubicBezTo>
                    <a:pt x="6573" y="620"/>
                    <a:pt x="6001" y="1096"/>
                    <a:pt x="5120" y="1096"/>
                  </a:cubicBezTo>
                  <a:cubicBezTo>
                    <a:pt x="4251" y="1096"/>
                    <a:pt x="3679" y="620"/>
                    <a:pt x="3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58"/>
            <p:cNvSpPr/>
            <p:nvPr/>
          </p:nvSpPr>
          <p:spPr>
            <a:xfrm>
              <a:off x="6442036" y="3269946"/>
              <a:ext cx="41551" cy="49865"/>
            </a:xfrm>
            <a:custGeom>
              <a:avLst/>
              <a:gdLst/>
              <a:ahLst/>
              <a:cxnLst/>
              <a:rect l="l" t="t" r="r" b="b"/>
              <a:pathLst>
                <a:path w="2144" h="2573" extrusionOk="0">
                  <a:moveTo>
                    <a:pt x="680" y="0"/>
                  </a:moveTo>
                  <a:lnTo>
                    <a:pt x="1" y="2346"/>
                  </a:lnTo>
                  <a:lnTo>
                    <a:pt x="2144" y="2572"/>
                  </a:lnTo>
                  <a:lnTo>
                    <a:pt x="2061" y="167"/>
                  </a:lnTo>
                  <a:lnTo>
                    <a:pt x="680"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58"/>
            <p:cNvSpPr/>
            <p:nvPr/>
          </p:nvSpPr>
          <p:spPr>
            <a:xfrm>
              <a:off x="6451048" y="3269946"/>
              <a:ext cx="32093" cy="35543"/>
            </a:xfrm>
            <a:custGeom>
              <a:avLst/>
              <a:gdLst/>
              <a:ahLst/>
              <a:cxnLst/>
              <a:rect l="l" t="t" r="r" b="b"/>
              <a:pathLst>
                <a:path w="1656" h="1834" extrusionOk="0">
                  <a:moveTo>
                    <a:pt x="215" y="0"/>
                  </a:moveTo>
                  <a:lnTo>
                    <a:pt x="0" y="739"/>
                  </a:lnTo>
                  <a:cubicBezTo>
                    <a:pt x="310" y="1084"/>
                    <a:pt x="703" y="1834"/>
                    <a:pt x="1215" y="1834"/>
                  </a:cubicBezTo>
                  <a:cubicBezTo>
                    <a:pt x="1369" y="1834"/>
                    <a:pt x="1524" y="1786"/>
                    <a:pt x="1655" y="1703"/>
                  </a:cubicBezTo>
                  <a:lnTo>
                    <a:pt x="1596" y="167"/>
                  </a:lnTo>
                  <a:lnTo>
                    <a:pt x="215"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58"/>
            <p:cNvSpPr/>
            <p:nvPr/>
          </p:nvSpPr>
          <p:spPr>
            <a:xfrm>
              <a:off x="6436746" y="3207639"/>
              <a:ext cx="73625" cy="87694"/>
            </a:xfrm>
            <a:custGeom>
              <a:avLst/>
              <a:gdLst/>
              <a:ahLst/>
              <a:cxnLst/>
              <a:rect l="l" t="t" r="r" b="b"/>
              <a:pathLst>
                <a:path w="3799" h="4525" extrusionOk="0">
                  <a:moveTo>
                    <a:pt x="0" y="1"/>
                  </a:moveTo>
                  <a:lnTo>
                    <a:pt x="0" y="2299"/>
                  </a:lnTo>
                  <a:cubicBezTo>
                    <a:pt x="0" y="2703"/>
                    <a:pt x="298" y="3322"/>
                    <a:pt x="703" y="3668"/>
                  </a:cubicBezTo>
                  <a:cubicBezTo>
                    <a:pt x="1405" y="4287"/>
                    <a:pt x="1917" y="4525"/>
                    <a:pt x="2381" y="4525"/>
                  </a:cubicBezTo>
                  <a:cubicBezTo>
                    <a:pt x="2750" y="4525"/>
                    <a:pt x="3346" y="3334"/>
                    <a:pt x="3536" y="2430"/>
                  </a:cubicBezTo>
                  <a:cubicBezTo>
                    <a:pt x="3798" y="1227"/>
                    <a:pt x="3536" y="1"/>
                    <a:pt x="353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58"/>
            <p:cNvSpPr/>
            <p:nvPr/>
          </p:nvSpPr>
          <p:spPr>
            <a:xfrm>
              <a:off x="6433044" y="3224713"/>
              <a:ext cx="12946" cy="5795"/>
            </a:xfrm>
            <a:custGeom>
              <a:avLst/>
              <a:gdLst/>
              <a:ahLst/>
              <a:cxnLst/>
              <a:rect l="l" t="t" r="r" b="b"/>
              <a:pathLst>
                <a:path w="668" h="299" extrusionOk="0">
                  <a:moveTo>
                    <a:pt x="1" y="1"/>
                  </a:moveTo>
                  <a:lnTo>
                    <a:pt x="1" y="298"/>
                  </a:lnTo>
                  <a:lnTo>
                    <a:pt x="667" y="298"/>
                  </a:lnTo>
                  <a:lnTo>
                    <a:pt x="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58"/>
            <p:cNvSpPr/>
            <p:nvPr/>
          </p:nvSpPr>
          <p:spPr>
            <a:xfrm>
              <a:off x="6428199" y="3227949"/>
              <a:ext cx="20097" cy="31396"/>
            </a:xfrm>
            <a:custGeom>
              <a:avLst/>
              <a:gdLst/>
              <a:ahLst/>
              <a:cxnLst/>
              <a:rect l="l" t="t" r="r" b="b"/>
              <a:pathLst>
                <a:path w="1037" h="1620" extrusionOk="0">
                  <a:moveTo>
                    <a:pt x="560" y="0"/>
                  </a:moveTo>
                  <a:cubicBezTo>
                    <a:pt x="298" y="0"/>
                    <a:pt x="1" y="143"/>
                    <a:pt x="1" y="596"/>
                  </a:cubicBezTo>
                  <a:cubicBezTo>
                    <a:pt x="1" y="1036"/>
                    <a:pt x="298" y="1620"/>
                    <a:pt x="560" y="1620"/>
                  </a:cubicBezTo>
                  <a:cubicBezTo>
                    <a:pt x="822" y="1620"/>
                    <a:pt x="1036" y="1262"/>
                    <a:pt x="1036" y="810"/>
                  </a:cubicBezTo>
                  <a:cubicBezTo>
                    <a:pt x="1036" y="369"/>
                    <a:pt x="822" y="0"/>
                    <a:pt x="56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58"/>
            <p:cNvSpPr/>
            <p:nvPr/>
          </p:nvSpPr>
          <p:spPr>
            <a:xfrm>
              <a:off x="6428199" y="3180953"/>
              <a:ext cx="99012" cy="58314"/>
            </a:xfrm>
            <a:custGeom>
              <a:avLst/>
              <a:gdLst/>
              <a:ahLst/>
              <a:cxnLst/>
              <a:rect l="l" t="t" r="r" b="b"/>
              <a:pathLst>
                <a:path w="5109" h="3009" extrusionOk="0">
                  <a:moveTo>
                    <a:pt x="3963" y="1"/>
                  </a:moveTo>
                  <a:cubicBezTo>
                    <a:pt x="3779" y="1"/>
                    <a:pt x="3591" y="48"/>
                    <a:pt x="3418" y="139"/>
                  </a:cubicBezTo>
                  <a:cubicBezTo>
                    <a:pt x="3132" y="282"/>
                    <a:pt x="2822" y="366"/>
                    <a:pt x="2489" y="366"/>
                  </a:cubicBezTo>
                  <a:lnTo>
                    <a:pt x="1298" y="366"/>
                  </a:lnTo>
                  <a:cubicBezTo>
                    <a:pt x="584" y="366"/>
                    <a:pt x="1" y="949"/>
                    <a:pt x="1" y="1663"/>
                  </a:cubicBezTo>
                  <a:lnTo>
                    <a:pt x="1" y="1937"/>
                  </a:lnTo>
                  <a:lnTo>
                    <a:pt x="596" y="2473"/>
                  </a:lnTo>
                  <a:lnTo>
                    <a:pt x="763" y="3009"/>
                  </a:lnTo>
                  <a:lnTo>
                    <a:pt x="810" y="3009"/>
                  </a:lnTo>
                  <a:cubicBezTo>
                    <a:pt x="1036" y="3009"/>
                    <a:pt x="1215" y="2842"/>
                    <a:pt x="1239" y="2616"/>
                  </a:cubicBezTo>
                  <a:cubicBezTo>
                    <a:pt x="1263" y="2247"/>
                    <a:pt x="1513" y="1937"/>
                    <a:pt x="1882" y="1937"/>
                  </a:cubicBezTo>
                  <a:lnTo>
                    <a:pt x="3013" y="1937"/>
                  </a:lnTo>
                  <a:cubicBezTo>
                    <a:pt x="3085" y="1915"/>
                    <a:pt x="3164" y="1907"/>
                    <a:pt x="3247" y="1907"/>
                  </a:cubicBezTo>
                  <a:cubicBezTo>
                    <a:pt x="3454" y="1907"/>
                    <a:pt x="3689" y="1957"/>
                    <a:pt x="3911" y="1957"/>
                  </a:cubicBezTo>
                  <a:cubicBezTo>
                    <a:pt x="4071" y="1957"/>
                    <a:pt x="4225" y="1931"/>
                    <a:pt x="4358" y="1842"/>
                  </a:cubicBezTo>
                  <a:cubicBezTo>
                    <a:pt x="5108" y="1342"/>
                    <a:pt x="5013" y="794"/>
                    <a:pt x="4727" y="389"/>
                  </a:cubicBezTo>
                  <a:cubicBezTo>
                    <a:pt x="4543" y="125"/>
                    <a:pt x="4260" y="1"/>
                    <a:pt x="3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58"/>
            <p:cNvSpPr/>
            <p:nvPr/>
          </p:nvSpPr>
          <p:spPr>
            <a:xfrm>
              <a:off x="6723318" y="3301555"/>
              <a:ext cx="43857" cy="67636"/>
            </a:xfrm>
            <a:custGeom>
              <a:avLst/>
              <a:gdLst/>
              <a:ahLst/>
              <a:cxnLst/>
              <a:rect l="l" t="t" r="r" b="b"/>
              <a:pathLst>
                <a:path w="2263" h="3490" extrusionOk="0">
                  <a:moveTo>
                    <a:pt x="1761" y="0"/>
                  </a:moveTo>
                  <a:cubicBezTo>
                    <a:pt x="1758" y="0"/>
                    <a:pt x="1754" y="0"/>
                    <a:pt x="1751" y="0"/>
                  </a:cubicBezTo>
                  <a:cubicBezTo>
                    <a:pt x="1632" y="0"/>
                    <a:pt x="870" y="548"/>
                    <a:pt x="596" y="989"/>
                  </a:cubicBezTo>
                  <a:cubicBezTo>
                    <a:pt x="322" y="1429"/>
                    <a:pt x="24" y="2215"/>
                    <a:pt x="13" y="2798"/>
                  </a:cubicBezTo>
                  <a:cubicBezTo>
                    <a:pt x="1" y="3382"/>
                    <a:pt x="263" y="3465"/>
                    <a:pt x="655" y="3489"/>
                  </a:cubicBezTo>
                  <a:cubicBezTo>
                    <a:pt x="660" y="3489"/>
                    <a:pt x="664" y="3489"/>
                    <a:pt x="668" y="3489"/>
                  </a:cubicBezTo>
                  <a:cubicBezTo>
                    <a:pt x="1070" y="3489"/>
                    <a:pt x="1525" y="2370"/>
                    <a:pt x="1525" y="2370"/>
                  </a:cubicBezTo>
                  <a:cubicBezTo>
                    <a:pt x="1525" y="2370"/>
                    <a:pt x="2263" y="1334"/>
                    <a:pt x="1989" y="1322"/>
                  </a:cubicBezTo>
                  <a:cubicBezTo>
                    <a:pt x="1728" y="1322"/>
                    <a:pt x="1303" y="2006"/>
                    <a:pt x="1079" y="2006"/>
                  </a:cubicBezTo>
                  <a:cubicBezTo>
                    <a:pt x="1068" y="2006"/>
                    <a:pt x="1058" y="2004"/>
                    <a:pt x="1048" y="2001"/>
                  </a:cubicBezTo>
                  <a:cubicBezTo>
                    <a:pt x="834" y="1929"/>
                    <a:pt x="1096" y="1477"/>
                    <a:pt x="1358" y="1108"/>
                  </a:cubicBezTo>
                  <a:cubicBezTo>
                    <a:pt x="1618" y="730"/>
                    <a:pt x="2182" y="0"/>
                    <a:pt x="176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58"/>
            <p:cNvSpPr/>
            <p:nvPr/>
          </p:nvSpPr>
          <p:spPr>
            <a:xfrm>
              <a:off x="6414129" y="3194267"/>
              <a:ext cx="90466" cy="54245"/>
            </a:xfrm>
            <a:custGeom>
              <a:avLst/>
              <a:gdLst/>
              <a:ahLst/>
              <a:cxnLst/>
              <a:rect l="l" t="t" r="r" b="b"/>
              <a:pathLst>
                <a:path w="4668" h="2799" extrusionOk="0">
                  <a:moveTo>
                    <a:pt x="4584" y="0"/>
                  </a:moveTo>
                  <a:lnTo>
                    <a:pt x="4584" y="0"/>
                  </a:lnTo>
                  <a:cubicBezTo>
                    <a:pt x="3882" y="988"/>
                    <a:pt x="2370" y="929"/>
                    <a:pt x="1441" y="1203"/>
                  </a:cubicBezTo>
                  <a:cubicBezTo>
                    <a:pt x="500" y="1465"/>
                    <a:pt x="0" y="2798"/>
                    <a:pt x="0" y="2798"/>
                  </a:cubicBezTo>
                  <a:cubicBezTo>
                    <a:pt x="655" y="2084"/>
                    <a:pt x="1060" y="2536"/>
                    <a:pt x="2727" y="2131"/>
                  </a:cubicBezTo>
                  <a:cubicBezTo>
                    <a:pt x="4406" y="1738"/>
                    <a:pt x="4310" y="1429"/>
                    <a:pt x="4525" y="953"/>
                  </a:cubicBezTo>
                  <a:cubicBezTo>
                    <a:pt x="4667" y="631"/>
                    <a:pt x="4584" y="0"/>
                    <a:pt x="4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58"/>
            <p:cNvSpPr/>
            <p:nvPr/>
          </p:nvSpPr>
          <p:spPr>
            <a:xfrm>
              <a:off x="6313528" y="3313221"/>
              <a:ext cx="133722" cy="362173"/>
            </a:xfrm>
            <a:custGeom>
              <a:avLst/>
              <a:gdLst/>
              <a:ahLst/>
              <a:cxnLst/>
              <a:rect l="l" t="t" r="r" b="b"/>
              <a:pathLst>
                <a:path w="6900" h="18688" extrusionOk="0">
                  <a:moveTo>
                    <a:pt x="4885" y="1"/>
                  </a:moveTo>
                  <a:cubicBezTo>
                    <a:pt x="4420" y="1"/>
                    <a:pt x="3956" y="222"/>
                    <a:pt x="3655" y="756"/>
                  </a:cubicBezTo>
                  <a:cubicBezTo>
                    <a:pt x="1846" y="3923"/>
                    <a:pt x="0" y="10424"/>
                    <a:pt x="119" y="18270"/>
                  </a:cubicBezTo>
                  <a:cubicBezTo>
                    <a:pt x="119" y="18501"/>
                    <a:pt x="310" y="18687"/>
                    <a:pt x="528" y="18687"/>
                  </a:cubicBezTo>
                  <a:cubicBezTo>
                    <a:pt x="534" y="18687"/>
                    <a:pt x="541" y="18687"/>
                    <a:pt x="548" y="18687"/>
                  </a:cubicBezTo>
                  <a:cubicBezTo>
                    <a:pt x="738" y="18687"/>
                    <a:pt x="917" y="18556"/>
                    <a:pt x="965" y="18341"/>
                  </a:cubicBezTo>
                  <a:cubicBezTo>
                    <a:pt x="3203" y="7114"/>
                    <a:pt x="6239" y="2208"/>
                    <a:pt x="6239" y="2208"/>
                  </a:cubicBezTo>
                  <a:cubicBezTo>
                    <a:pt x="6899" y="1043"/>
                    <a:pt x="5892" y="1"/>
                    <a:pt x="48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58"/>
            <p:cNvSpPr/>
            <p:nvPr/>
          </p:nvSpPr>
          <p:spPr>
            <a:xfrm>
              <a:off x="6307985" y="3670840"/>
              <a:ext cx="34148" cy="54167"/>
            </a:xfrm>
            <a:custGeom>
              <a:avLst/>
              <a:gdLst/>
              <a:ahLst/>
              <a:cxnLst/>
              <a:rect l="l" t="t" r="r" b="b"/>
              <a:pathLst>
                <a:path w="1762" h="2795" extrusionOk="0">
                  <a:moveTo>
                    <a:pt x="707" y="0"/>
                  </a:moveTo>
                  <a:cubicBezTo>
                    <a:pt x="496" y="0"/>
                    <a:pt x="331" y="116"/>
                    <a:pt x="203" y="484"/>
                  </a:cubicBezTo>
                  <a:cubicBezTo>
                    <a:pt x="36" y="948"/>
                    <a:pt x="0" y="1567"/>
                    <a:pt x="60" y="2067"/>
                  </a:cubicBezTo>
                  <a:cubicBezTo>
                    <a:pt x="60" y="2067"/>
                    <a:pt x="750" y="2758"/>
                    <a:pt x="1251" y="2793"/>
                  </a:cubicBezTo>
                  <a:cubicBezTo>
                    <a:pt x="1270" y="2794"/>
                    <a:pt x="1288" y="2795"/>
                    <a:pt x="1305" y="2795"/>
                  </a:cubicBezTo>
                  <a:cubicBezTo>
                    <a:pt x="1715" y="2795"/>
                    <a:pt x="1525" y="2542"/>
                    <a:pt x="1408" y="2542"/>
                  </a:cubicBezTo>
                  <a:cubicBezTo>
                    <a:pt x="1403" y="2542"/>
                    <a:pt x="1398" y="2542"/>
                    <a:pt x="1393" y="2543"/>
                  </a:cubicBezTo>
                  <a:cubicBezTo>
                    <a:pt x="1393" y="2543"/>
                    <a:pt x="1392" y="2543"/>
                    <a:pt x="1391" y="2543"/>
                  </a:cubicBezTo>
                  <a:cubicBezTo>
                    <a:pt x="1280" y="2543"/>
                    <a:pt x="834" y="1627"/>
                    <a:pt x="822" y="1615"/>
                  </a:cubicBezTo>
                  <a:cubicBezTo>
                    <a:pt x="839" y="1606"/>
                    <a:pt x="850" y="1598"/>
                    <a:pt x="863" y="1598"/>
                  </a:cubicBezTo>
                  <a:cubicBezTo>
                    <a:pt x="868" y="1598"/>
                    <a:pt x="874" y="1599"/>
                    <a:pt x="881" y="1603"/>
                  </a:cubicBezTo>
                  <a:cubicBezTo>
                    <a:pt x="1108" y="1603"/>
                    <a:pt x="1262" y="2472"/>
                    <a:pt x="1524" y="2555"/>
                  </a:cubicBezTo>
                  <a:cubicBezTo>
                    <a:pt x="1534" y="2559"/>
                    <a:pt x="1543" y="2561"/>
                    <a:pt x="1551" y="2561"/>
                  </a:cubicBezTo>
                  <a:cubicBezTo>
                    <a:pt x="1762" y="2561"/>
                    <a:pt x="1453" y="1424"/>
                    <a:pt x="1453" y="1424"/>
                  </a:cubicBezTo>
                  <a:cubicBezTo>
                    <a:pt x="1453" y="1424"/>
                    <a:pt x="1429" y="186"/>
                    <a:pt x="1048" y="67"/>
                  </a:cubicBezTo>
                  <a:cubicBezTo>
                    <a:pt x="923" y="28"/>
                    <a:pt x="810" y="0"/>
                    <a:pt x="70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58"/>
            <p:cNvSpPr/>
            <p:nvPr/>
          </p:nvSpPr>
          <p:spPr>
            <a:xfrm>
              <a:off x="6680624" y="3737895"/>
              <a:ext cx="156707" cy="176532"/>
            </a:xfrm>
            <a:custGeom>
              <a:avLst/>
              <a:gdLst/>
              <a:ahLst/>
              <a:cxnLst/>
              <a:rect l="l" t="t" r="r" b="b"/>
              <a:pathLst>
                <a:path w="8086" h="9109" extrusionOk="0">
                  <a:moveTo>
                    <a:pt x="4037" y="0"/>
                  </a:moveTo>
                  <a:lnTo>
                    <a:pt x="1215" y="1524"/>
                  </a:lnTo>
                  <a:cubicBezTo>
                    <a:pt x="287" y="2024"/>
                    <a:pt x="1" y="3215"/>
                    <a:pt x="596" y="4084"/>
                  </a:cubicBezTo>
                  <a:lnTo>
                    <a:pt x="4037" y="9108"/>
                  </a:lnTo>
                  <a:lnTo>
                    <a:pt x="7490" y="4084"/>
                  </a:lnTo>
                  <a:cubicBezTo>
                    <a:pt x="8085" y="3215"/>
                    <a:pt x="7800" y="2024"/>
                    <a:pt x="6871" y="1524"/>
                  </a:cubicBezTo>
                  <a:lnTo>
                    <a:pt x="4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58"/>
            <p:cNvSpPr/>
            <p:nvPr/>
          </p:nvSpPr>
          <p:spPr>
            <a:xfrm>
              <a:off x="6606340" y="2889730"/>
              <a:ext cx="310138" cy="954775"/>
            </a:xfrm>
            <a:custGeom>
              <a:avLst/>
              <a:gdLst/>
              <a:ahLst/>
              <a:cxnLst/>
              <a:rect l="l" t="t" r="r" b="b"/>
              <a:pathLst>
                <a:path w="16003" h="49266" extrusionOk="0">
                  <a:moveTo>
                    <a:pt x="7870" y="1"/>
                  </a:moveTo>
                  <a:cubicBezTo>
                    <a:pt x="7754" y="1"/>
                    <a:pt x="7638" y="75"/>
                    <a:pt x="7620" y="224"/>
                  </a:cubicBezTo>
                  <a:lnTo>
                    <a:pt x="7299" y="3379"/>
                  </a:lnTo>
                  <a:lnTo>
                    <a:pt x="7299" y="16631"/>
                  </a:lnTo>
                  <a:lnTo>
                    <a:pt x="703" y="5034"/>
                  </a:lnTo>
                  <a:cubicBezTo>
                    <a:pt x="638" y="4921"/>
                    <a:pt x="519" y="4858"/>
                    <a:pt x="398" y="4858"/>
                  </a:cubicBezTo>
                  <a:cubicBezTo>
                    <a:pt x="339" y="4858"/>
                    <a:pt x="280" y="4872"/>
                    <a:pt x="226" y="4903"/>
                  </a:cubicBezTo>
                  <a:cubicBezTo>
                    <a:pt x="60" y="4998"/>
                    <a:pt x="0" y="5213"/>
                    <a:pt x="95" y="5379"/>
                  </a:cubicBezTo>
                  <a:lnTo>
                    <a:pt x="6215" y="16131"/>
                  </a:lnTo>
                  <a:cubicBezTo>
                    <a:pt x="6930" y="17381"/>
                    <a:pt x="7299" y="18798"/>
                    <a:pt x="7299" y="20250"/>
                  </a:cubicBezTo>
                  <a:lnTo>
                    <a:pt x="7299" y="42074"/>
                  </a:lnTo>
                  <a:cubicBezTo>
                    <a:pt x="7299" y="43301"/>
                    <a:pt x="6632" y="44432"/>
                    <a:pt x="5548" y="45015"/>
                  </a:cubicBezTo>
                  <a:cubicBezTo>
                    <a:pt x="5489" y="45075"/>
                    <a:pt x="3679" y="45706"/>
                    <a:pt x="4191" y="47373"/>
                  </a:cubicBezTo>
                  <a:cubicBezTo>
                    <a:pt x="4239" y="47254"/>
                    <a:pt x="4286" y="47135"/>
                    <a:pt x="4346" y="47016"/>
                  </a:cubicBezTo>
                  <a:cubicBezTo>
                    <a:pt x="4572" y="46611"/>
                    <a:pt x="4989" y="46349"/>
                    <a:pt x="5441" y="46242"/>
                  </a:cubicBezTo>
                  <a:lnTo>
                    <a:pt x="6596" y="45944"/>
                  </a:lnTo>
                  <a:cubicBezTo>
                    <a:pt x="6646" y="45933"/>
                    <a:pt x="6696" y="45927"/>
                    <a:pt x="6745" y="45927"/>
                  </a:cubicBezTo>
                  <a:cubicBezTo>
                    <a:pt x="7057" y="45927"/>
                    <a:pt x="7332" y="46147"/>
                    <a:pt x="7394" y="46456"/>
                  </a:cubicBezTo>
                  <a:lnTo>
                    <a:pt x="7870" y="49266"/>
                  </a:lnTo>
                  <a:lnTo>
                    <a:pt x="8406" y="46456"/>
                  </a:lnTo>
                  <a:cubicBezTo>
                    <a:pt x="8467" y="46138"/>
                    <a:pt x="8749" y="45927"/>
                    <a:pt x="9054" y="45927"/>
                  </a:cubicBezTo>
                  <a:cubicBezTo>
                    <a:pt x="9103" y="45927"/>
                    <a:pt x="9154" y="45932"/>
                    <a:pt x="9204" y="45944"/>
                  </a:cubicBezTo>
                  <a:lnTo>
                    <a:pt x="10323" y="46242"/>
                  </a:lnTo>
                  <a:cubicBezTo>
                    <a:pt x="10763" y="46349"/>
                    <a:pt x="11180" y="46623"/>
                    <a:pt x="11406" y="47016"/>
                  </a:cubicBezTo>
                  <a:cubicBezTo>
                    <a:pt x="11466" y="47135"/>
                    <a:pt x="11513" y="47254"/>
                    <a:pt x="11549" y="47373"/>
                  </a:cubicBezTo>
                  <a:cubicBezTo>
                    <a:pt x="11799" y="46587"/>
                    <a:pt x="11466" y="45706"/>
                    <a:pt x="10704" y="45289"/>
                  </a:cubicBezTo>
                  <a:cubicBezTo>
                    <a:pt x="10585" y="45182"/>
                    <a:pt x="8454" y="44444"/>
                    <a:pt x="8454" y="42074"/>
                  </a:cubicBezTo>
                  <a:lnTo>
                    <a:pt x="8454" y="20548"/>
                  </a:lnTo>
                  <a:cubicBezTo>
                    <a:pt x="8454" y="18941"/>
                    <a:pt x="8918" y="17357"/>
                    <a:pt x="9799" y="16012"/>
                  </a:cubicBezTo>
                  <a:lnTo>
                    <a:pt x="15895" y="6618"/>
                  </a:lnTo>
                  <a:cubicBezTo>
                    <a:pt x="16002" y="6451"/>
                    <a:pt x="15955" y="6237"/>
                    <a:pt x="15788" y="6130"/>
                  </a:cubicBezTo>
                  <a:cubicBezTo>
                    <a:pt x="15732" y="6095"/>
                    <a:pt x="15667" y="6078"/>
                    <a:pt x="15603" y="6078"/>
                  </a:cubicBezTo>
                  <a:cubicBezTo>
                    <a:pt x="15491" y="6078"/>
                    <a:pt x="15380" y="6131"/>
                    <a:pt x="15312" y="6237"/>
                  </a:cubicBezTo>
                  <a:lnTo>
                    <a:pt x="8454" y="16798"/>
                  </a:lnTo>
                  <a:lnTo>
                    <a:pt x="8454" y="3379"/>
                  </a:lnTo>
                  <a:lnTo>
                    <a:pt x="8120" y="224"/>
                  </a:lnTo>
                  <a:cubicBezTo>
                    <a:pt x="8102" y="75"/>
                    <a:pt x="7986" y="1"/>
                    <a:pt x="7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58"/>
            <p:cNvSpPr/>
            <p:nvPr/>
          </p:nvSpPr>
          <p:spPr>
            <a:xfrm>
              <a:off x="6587638" y="2934207"/>
              <a:ext cx="45020" cy="57249"/>
            </a:xfrm>
            <a:custGeom>
              <a:avLst/>
              <a:gdLst/>
              <a:ahLst/>
              <a:cxnLst/>
              <a:rect l="l" t="t" r="r" b="b"/>
              <a:pathLst>
                <a:path w="2323" h="2954" extrusionOk="0">
                  <a:moveTo>
                    <a:pt x="370" y="1"/>
                  </a:moveTo>
                  <a:cubicBezTo>
                    <a:pt x="370" y="1"/>
                    <a:pt x="1" y="1501"/>
                    <a:pt x="263" y="2061"/>
                  </a:cubicBezTo>
                  <a:cubicBezTo>
                    <a:pt x="537" y="2620"/>
                    <a:pt x="1799" y="2954"/>
                    <a:pt x="1799" y="2954"/>
                  </a:cubicBezTo>
                  <a:cubicBezTo>
                    <a:pt x="1799" y="2954"/>
                    <a:pt x="2322" y="1763"/>
                    <a:pt x="2049" y="1203"/>
                  </a:cubicBezTo>
                  <a:cubicBezTo>
                    <a:pt x="1775" y="644"/>
                    <a:pt x="370"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58"/>
            <p:cNvSpPr/>
            <p:nvPr/>
          </p:nvSpPr>
          <p:spPr>
            <a:xfrm>
              <a:off x="6576805" y="2994556"/>
              <a:ext cx="42229" cy="27888"/>
            </a:xfrm>
            <a:custGeom>
              <a:avLst/>
              <a:gdLst/>
              <a:ahLst/>
              <a:cxnLst/>
              <a:rect l="l" t="t" r="r" b="b"/>
              <a:pathLst>
                <a:path w="2179" h="1439" extrusionOk="0">
                  <a:moveTo>
                    <a:pt x="1182" y="0"/>
                  </a:moveTo>
                  <a:cubicBezTo>
                    <a:pt x="1074" y="0"/>
                    <a:pt x="974" y="16"/>
                    <a:pt x="893" y="54"/>
                  </a:cubicBezTo>
                  <a:cubicBezTo>
                    <a:pt x="476" y="256"/>
                    <a:pt x="0" y="1292"/>
                    <a:pt x="0" y="1292"/>
                  </a:cubicBezTo>
                  <a:cubicBezTo>
                    <a:pt x="0" y="1292"/>
                    <a:pt x="597" y="1438"/>
                    <a:pt x="1076" y="1438"/>
                  </a:cubicBezTo>
                  <a:cubicBezTo>
                    <a:pt x="1254" y="1438"/>
                    <a:pt x="1415" y="1418"/>
                    <a:pt x="1524" y="1364"/>
                  </a:cubicBezTo>
                  <a:cubicBezTo>
                    <a:pt x="1941" y="1173"/>
                    <a:pt x="2179" y="244"/>
                    <a:pt x="2179" y="244"/>
                  </a:cubicBezTo>
                  <a:cubicBezTo>
                    <a:pt x="2179" y="244"/>
                    <a:pt x="1615" y="0"/>
                    <a:pt x="1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58"/>
            <p:cNvSpPr/>
            <p:nvPr/>
          </p:nvSpPr>
          <p:spPr>
            <a:xfrm>
              <a:off x="6761632" y="3019983"/>
              <a:ext cx="42229" cy="28004"/>
            </a:xfrm>
            <a:custGeom>
              <a:avLst/>
              <a:gdLst/>
              <a:ahLst/>
              <a:cxnLst/>
              <a:rect l="l" t="t" r="r" b="b"/>
              <a:pathLst>
                <a:path w="2179" h="1445" extrusionOk="0">
                  <a:moveTo>
                    <a:pt x="1108" y="1"/>
                  </a:moveTo>
                  <a:cubicBezTo>
                    <a:pt x="930" y="1"/>
                    <a:pt x="767" y="21"/>
                    <a:pt x="655" y="75"/>
                  </a:cubicBezTo>
                  <a:cubicBezTo>
                    <a:pt x="238" y="278"/>
                    <a:pt x="0" y="1206"/>
                    <a:pt x="0" y="1206"/>
                  </a:cubicBezTo>
                  <a:cubicBezTo>
                    <a:pt x="0" y="1206"/>
                    <a:pt x="550" y="1444"/>
                    <a:pt x="981" y="1444"/>
                  </a:cubicBezTo>
                  <a:cubicBezTo>
                    <a:pt x="1095" y="1444"/>
                    <a:pt x="1201" y="1427"/>
                    <a:pt x="1286" y="1385"/>
                  </a:cubicBezTo>
                  <a:cubicBezTo>
                    <a:pt x="1703" y="1194"/>
                    <a:pt x="2179" y="147"/>
                    <a:pt x="2179" y="147"/>
                  </a:cubicBezTo>
                  <a:cubicBezTo>
                    <a:pt x="2179" y="147"/>
                    <a:pt x="1589" y="1"/>
                    <a:pt x="1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58"/>
            <p:cNvSpPr/>
            <p:nvPr/>
          </p:nvSpPr>
          <p:spPr>
            <a:xfrm>
              <a:off x="6609790" y="3055894"/>
              <a:ext cx="44555" cy="27907"/>
            </a:xfrm>
            <a:custGeom>
              <a:avLst/>
              <a:gdLst/>
              <a:ahLst/>
              <a:cxnLst/>
              <a:rect l="l" t="t" r="r" b="b"/>
              <a:pathLst>
                <a:path w="2299" h="1440" extrusionOk="0">
                  <a:moveTo>
                    <a:pt x="1275" y="1"/>
                  </a:moveTo>
                  <a:cubicBezTo>
                    <a:pt x="776" y="1"/>
                    <a:pt x="1" y="282"/>
                    <a:pt x="1" y="282"/>
                  </a:cubicBezTo>
                  <a:cubicBezTo>
                    <a:pt x="1" y="282"/>
                    <a:pt x="596" y="1258"/>
                    <a:pt x="1037" y="1413"/>
                  </a:cubicBezTo>
                  <a:cubicBezTo>
                    <a:pt x="1092" y="1432"/>
                    <a:pt x="1155" y="1440"/>
                    <a:pt x="1222" y="1440"/>
                  </a:cubicBezTo>
                  <a:cubicBezTo>
                    <a:pt x="1668" y="1440"/>
                    <a:pt x="2299" y="1080"/>
                    <a:pt x="2299" y="1080"/>
                  </a:cubicBezTo>
                  <a:cubicBezTo>
                    <a:pt x="2299" y="1080"/>
                    <a:pt x="1941" y="187"/>
                    <a:pt x="1513" y="32"/>
                  </a:cubicBezTo>
                  <a:cubicBezTo>
                    <a:pt x="1447" y="10"/>
                    <a:pt x="1365"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58"/>
            <p:cNvSpPr/>
            <p:nvPr/>
          </p:nvSpPr>
          <p:spPr>
            <a:xfrm>
              <a:off x="6665643" y="3039440"/>
              <a:ext cx="32539" cy="44303"/>
            </a:xfrm>
            <a:custGeom>
              <a:avLst/>
              <a:gdLst/>
              <a:ahLst/>
              <a:cxnLst/>
              <a:rect l="l" t="t" r="r" b="b"/>
              <a:pathLst>
                <a:path w="1679" h="2286" extrusionOk="0">
                  <a:moveTo>
                    <a:pt x="1286" y="0"/>
                  </a:moveTo>
                  <a:cubicBezTo>
                    <a:pt x="1286" y="0"/>
                    <a:pt x="298" y="595"/>
                    <a:pt x="155" y="1024"/>
                  </a:cubicBezTo>
                  <a:cubicBezTo>
                    <a:pt x="0" y="1453"/>
                    <a:pt x="488" y="2286"/>
                    <a:pt x="488" y="2286"/>
                  </a:cubicBezTo>
                  <a:cubicBezTo>
                    <a:pt x="488" y="2286"/>
                    <a:pt x="1381" y="1941"/>
                    <a:pt x="1536" y="1512"/>
                  </a:cubicBezTo>
                  <a:cubicBezTo>
                    <a:pt x="1679" y="1072"/>
                    <a:pt x="1286"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58"/>
            <p:cNvSpPr/>
            <p:nvPr/>
          </p:nvSpPr>
          <p:spPr>
            <a:xfrm>
              <a:off x="6619015" y="2957521"/>
              <a:ext cx="44109" cy="60000"/>
            </a:xfrm>
            <a:custGeom>
              <a:avLst/>
              <a:gdLst/>
              <a:ahLst/>
              <a:cxnLst/>
              <a:rect l="l" t="t" r="r" b="b"/>
              <a:pathLst>
                <a:path w="2276" h="3096" extrusionOk="0">
                  <a:moveTo>
                    <a:pt x="1739" y="0"/>
                  </a:moveTo>
                  <a:cubicBezTo>
                    <a:pt x="1739" y="0"/>
                    <a:pt x="406" y="810"/>
                    <a:pt x="203" y="1393"/>
                  </a:cubicBezTo>
                  <a:cubicBezTo>
                    <a:pt x="1" y="1977"/>
                    <a:pt x="656" y="3096"/>
                    <a:pt x="656" y="3096"/>
                  </a:cubicBezTo>
                  <a:cubicBezTo>
                    <a:pt x="656" y="3096"/>
                    <a:pt x="1870" y="2620"/>
                    <a:pt x="2073" y="2036"/>
                  </a:cubicBezTo>
                  <a:cubicBezTo>
                    <a:pt x="2275" y="1453"/>
                    <a:pt x="1739" y="0"/>
                    <a:pt x="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58"/>
            <p:cNvSpPr/>
            <p:nvPr/>
          </p:nvSpPr>
          <p:spPr>
            <a:xfrm>
              <a:off x="6904676" y="2959594"/>
              <a:ext cx="45252" cy="55388"/>
            </a:xfrm>
            <a:custGeom>
              <a:avLst/>
              <a:gdLst/>
              <a:ahLst/>
              <a:cxnLst/>
              <a:rect l="l" t="t" r="r" b="b"/>
              <a:pathLst>
                <a:path w="2335" h="2858" extrusionOk="0">
                  <a:moveTo>
                    <a:pt x="2049" y="0"/>
                  </a:moveTo>
                  <a:cubicBezTo>
                    <a:pt x="2049" y="1"/>
                    <a:pt x="608" y="560"/>
                    <a:pt x="299" y="1096"/>
                  </a:cubicBezTo>
                  <a:cubicBezTo>
                    <a:pt x="1" y="1644"/>
                    <a:pt x="441" y="2858"/>
                    <a:pt x="441" y="2858"/>
                  </a:cubicBezTo>
                  <a:cubicBezTo>
                    <a:pt x="441" y="2858"/>
                    <a:pt x="1727" y="2608"/>
                    <a:pt x="2025" y="2060"/>
                  </a:cubicBezTo>
                  <a:cubicBezTo>
                    <a:pt x="2335" y="1524"/>
                    <a:pt x="2049" y="1"/>
                    <a:pt x="2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58"/>
            <p:cNvSpPr/>
            <p:nvPr/>
          </p:nvSpPr>
          <p:spPr>
            <a:xfrm>
              <a:off x="6848609" y="3098588"/>
              <a:ext cx="45252" cy="28023"/>
            </a:xfrm>
            <a:custGeom>
              <a:avLst/>
              <a:gdLst/>
              <a:ahLst/>
              <a:cxnLst/>
              <a:rect l="l" t="t" r="r" b="b"/>
              <a:pathLst>
                <a:path w="2335" h="1446" extrusionOk="0">
                  <a:moveTo>
                    <a:pt x="1017" y="0"/>
                  </a:moveTo>
                  <a:cubicBezTo>
                    <a:pt x="954" y="0"/>
                    <a:pt x="896" y="6"/>
                    <a:pt x="846" y="20"/>
                  </a:cubicBezTo>
                  <a:cubicBezTo>
                    <a:pt x="406" y="151"/>
                    <a:pt x="1" y="1020"/>
                    <a:pt x="1" y="1020"/>
                  </a:cubicBezTo>
                  <a:cubicBezTo>
                    <a:pt x="1" y="1020"/>
                    <a:pt x="634" y="1445"/>
                    <a:pt x="1084" y="1445"/>
                  </a:cubicBezTo>
                  <a:cubicBezTo>
                    <a:pt x="1139" y="1445"/>
                    <a:pt x="1191" y="1439"/>
                    <a:pt x="1239" y="1425"/>
                  </a:cubicBezTo>
                  <a:cubicBezTo>
                    <a:pt x="1679" y="1306"/>
                    <a:pt x="2334" y="365"/>
                    <a:pt x="2334" y="365"/>
                  </a:cubicBezTo>
                  <a:cubicBezTo>
                    <a:pt x="2334" y="365"/>
                    <a:pt x="1511" y="0"/>
                    <a:pt x="1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8"/>
            <p:cNvSpPr/>
            <p:nvPr/>
          </p:nvSpPr>
          <p:spPr>
            <a:xfrm>
              <a:off x="6847466" y="3016824"/>
              <a:ext cx="32093" cy="45233"/>
            </a:xfrm>
            <a:custGeom>
              <a:avLst/>
              <a:gdLst/>
              <a:ahLst/>
              <a:cxnLst/>
              <a:rect l="l" t="t" r="r" b="b"/>
              <a:pathLst>
                <a:path w="1656" h="2334" extrusionOk="0">
                  <a:moveTo>
                    <a:pt x="465" y="0"/>
                  </a:moveTo>
                  <a:cubicBezTo>
                    <a:pt x="465" y="0"/>
                    <a:pt x="0" y="1048"/>
                    <a:pt x="131" y="1488"/>
                  </a:cubicBezTo>
                  <a:cubicBezTo>
                    <a:pt x="250" y="1929"/>
                    <a:pt x="1131" y="2334"/>
                    <a:pt x="1131" y="2334"/>
                  </a:cubicBezTo>
                  <a:cubicBezTo>
                    <a:pt x="1131" y="2334"/>
                    <a:pt x="1655" y="1536"/>
                    <a:pt x="1536" y="1096"/>
                  </a:cubicBezTo>
                  <a:cubicBezTo>
                    <a:pt x="1405" y="655"/>
                    <a:pt x="465"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8"/>
            <p:cNvSpPr/>
            <p:nvPr/>
          </p:nvSpPr>
          <p:spPr>
            <a:xfrm>
              <a:off x="6897292" y="3010951"/>
              <a:ext cx="61183" cy="37752"/>
            </a:xfrm>
            <a:custGeom>
              <a:avLst/>
              <a:gdLst/>
              <a:ahLst/>
              <a:cxnLst/>
              <a:rect l="l" t="t" r="r" b="b"/>
              <a:pathLst>
                <a:path w="3157" h="1948" extrusionOk="0">
                  <a:moveTo>
                    <a:pt x="1387" y="1"/>
                  </a:moveTo>
                  <a:cubicBezTo>
                    <a:pt x="1297" y="1"/>
                    <a:pt x="1215" y="10"/>
                    <a:pt x="1144" y="29"/>
                  </a:cubicBezTo>
                  <a:cubicBezTo>
                    <a:pt x="549" y="196"/>
                    <a:pt x="1" y="1375"/>
                    <a:pt x="1" y="1375"/>
                  </a:cubicBezTo>
                  <a:cubicBezTo>
                    <a:pt x="1" y="1375"/>
                    <a:pt x="870" y="1948"/>
                    <a:pt x="1479" y="1948"/>
                  </a:cubicBezTo>
                  <a:cubicBezTo>
                    <a:pt x="1550" y="1948"/>
                    <a:pt x="1617" y="1940"/>
                    <a:pt x="1680" y="1922"/>
                  </a:cubicBezTo>
                  <a:cubicBezTo>
                    <a:pt x="2275" y="1756"/>
                    <a:pt x="3156" y="482"/>
                    <a:pt x="3156" y="482"/>
                  </a:cubicBezTo>
                  <a:cubicBezTo>
                    <a:pt x="3156" y="482"/>
                    <a:pt x="2055" y="1"/>
                    <a:pt x="1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8"/>
            <p:cNvSpPr/>
            <p:nvPr/>
          </p:nvSpPr>
          <p:spPr>
            <a:xfrm>
              <a:off x="6755392" y="2874226"/>
              <a:ext cx="44090" cy="60000"/>
            </a:xfrm>
            <a:custGeom>
              <a:avLst/>
              <a:gdLst/>
              <a:ahLst/>
              <a:cxnLst/>
              <a:rect l="l" t="t" r="r" b="b"/>
              <a:pathLst>
                <a:path w="2275" h="3096" extrusionOk="0">
                  <a:moveTo>
                    <a:pt x="1739" y="0"/>
                  </a:moveTo>
                  <a:cubicBezTo>
                    <a:pt x="1739" y="0"/>
                    <a:pt x="405" y="798"/>
                    <a:pt x="203" y="1381"/>
                  </a:cubicBezTo>
                  <a:cubicBezTo>
                    <a:pt x="1" y="1965"/>
                    <a:pt x="655" y="3096"/>
                    <a:pt x="655" y="3096"/>
                  </a:cubicBezTo>
                  <a:cubicBezTo>
                    <a:pt x="655" y="3096"/>
                    <a:pt x="1870" y="2620"/>
                    <a:pt x="2072" y="2036"/>
                  </a:cubicBezTo>
                  <a:cubicBezTo>
                    <a:pt x="2275" y="1453"/>
                    <a:pt x="1739" y="0"/>
                    <a:pt x="1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58"/>
            <p:cNvSpPr/>
            <p:nvPr/>
          </p:nvSpPr>
          <p:spPr>
            <a:xfrm>
              <a:off x="6767620" y="2901706"/>
              <a:ext cx="57481" cy="37869"/>
            </a:xfrm>
            <a:custGeom>
              <a:avLst/>
              <a:gdLst/>
              <a:ahLst/>
              <a:cxnLst/>
              <a:rect l="l" t="t" r="r" b="b"/>
              <a:pathLst>
                <a:path w="2966" h="1954" extrusionOk="0">
                  <a:moveTo>
                    <a:pt x="1485" y="0"/>
                  </a:moveTo>
                  <a:cubicBezTo>
                    <a:pt x="1252" y="0"/>
                    <a:pt x="1040" y="26"/>
                    <a:pt x="894" y="94"/>
                  </a:cubicBezTo>
                  <a:cubicBezTo>
                    <a:pt x="346" y="368"/>
                    <a:pt x="1" y="1618"/>
                    <a:pt x="1" y="1618"/>
                  </a:cubicBezTo>
                  <a:cubicBezTo>
                    <a:pt x="1" y="1618"/>
                    <a:pt x="770" y="1954"/>
                    <a:pt x="1365" y="1954"/>
                  </a:cubicBezTo>
                  <a:cubicBezTo>
                    <a:pt x="1513" y="1954"/>
                    <a:pt x="1651" y="1933"/>
                    <a:pt x="1763" y="1880"/>
                  </a:cubicBezTo>
                  <a:cubicBezTo>
                    <a:pt x="2310" y="1606"/>
                    <a:pt x="2965" y="201"/>
                    <a:pt x="2965" y="201"/>
                  </a:cubicBezTo>
                  <a:cubicBezTo>
                    <a:pt x="2965" y="201"/>
                    <a:pt x="2141" y="0"/>
                    <a:pt x="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58"/>
            <p:cNvSpPr/>
            <p:nvPr/>
          </p:nvSpPr>
          <p:spPr>
            <a:xfrm>
              <a:off x="6707620" y="2967502"/>
              <a:ext cx="51493" cy="40000"/>
            </a:xfrm>
            <a:custGeom>
              <a:avLst/>
              <a:gdLst/>
              <a:ahLst/>
              <a:cxnLst/>
              <a:rect l="l" t="t" r="r" b="b"/>
              <a:pathLst>
                <a:path w="2657" h="2064" extrusionOk="0">
                  <a:moveTo>
                    <a:pt x="387" y="1"/>
                  </a:moveTo>
                  <a:cubicBezTo>
                    <a:pt x="158" y="1"/>
                    <a:pt x="1" y="9"/>
                    <a:pt x="1" y="9"/>
                  </a:cubicBezTo>
                  <a:cubicBezTo>
                    <a:pt x="1" y="9"/>
                    <a:pt x="382" y="1521"/>
                    <a:pt x="882" y="1878"/>
                  </a:cubicBezTo>
                  <a:cubicBezTo>
                    <a:pt x="1073" y="2020"/>
                    <a:pt x="1378" y="2063"/>
                    <a:pt x="1681" y="2063"/>
                  </a:cubicBezTo>
                  <a:cubicBezTo>
                    <a:pt x="2171" y="2063"/>
                    <a:pt x="2656" y="1950"/>
                    <a:pt x="2656" y="1950"/>
                  </a:cubicBezTo>
                  <a:cubicBezTo>
                    <a:pt x="2656" y="1950"/>
                    <a:pt x="2549" y="652"/>
                    <a:pt x="2049" y="283"/>
                  </a:cubicBezTo>
                  <a:cubicBezTo>
                    <a:pt x="1708" y="39"/>
                    <a:pt x="880" y="1"/>
                    <a:pt x="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8"/>
            <p:cNvSpPr/>
            <p:nvPr/>
          </p:nvSpPr>
          <p:spPr>
            <a:xfrm>
              <a:off x="6735546" y="3323822"/>
              <a:ext cx="33702" cy="34981"/>
            </a:xfrm>
            <a:custGeom>
              <a:avLst/>
              <a:gdLst/>
              <a:ahLst/>
              <a:cxnLst/>
              <a:rect l="l" t="t" r="r" b="b"/>
              <a:pathLst>
                <a:path w="1739" h="1805" extrusionOk="0">
                  <a:moveTo>
                    <a:pt x="1448" y="0"/>
                  </a:moveTo>
                  <a:cubicBezTo>
                    <a:pt x="1284" y="0"/>
                    <a:pt x="58" y="716"/>
                    <a:pt x="24" y="1066"/>
                  </a:cubicBezTo>
                  <a:cubicBezTo>
                    <a:pt x="1" y="1423"/>
                    <a:pt x="608" y="1804"/>
                    <a:pt x="608" y="1804"/>
                  </a:cubicBezTo>
                  <a:cubicBezTo>
                    <a:pt x="608" y="1804"/>
                    <a:pt x="1739" y="506"/>
                    <a:pt x="1465" y="6"/>
                  </a:cubicBezTo>
                  <a:cubicBezTo>
                    <a:pt x="1463" y="2"/>
                    <a:pt x="1457" y="0"/>
                    <a:pt x="144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8"/>
            <p:cNvSpPr/>
            <p:nvPr/>
          </p:nvSpPr>
          <p:spPr>
            <a:xfrm>
              <a:off x="8268369" y="2517265"/>
              <a:ext cx="141474" cy="99458"/>
            </a:xfrm>
            <a:custGeom>
              <a:avLst/>
              <a:gdLst/>
              <a:ahLst/>
              <a:cxnLst/>
              <a:rect l="l" t="t" r="r" b="b"/>
              <a:pathLst>
                <a:path w="7300" h="5132" extrusionOk="0">
                  <a:moveTo>
                    <a:pt x="6776" y="0"/>
                  </a:moveTo>
                  <a:cubicBezTo>
                    <a:pt x="6776" y="0"/>
                    <a:pt x="4490" y="2227"/>
                    <a:pt x="3442" y="2977"/>
                  </a:cubicBezTo>
                  <a:cubicBezTo>
                    <a:pt x="3442" y="2977"/>
                    <a:pt x="2787" y="2822"/>
                    <a:pt x="1418" y="2441"/>
                  </a:cubicBezTo>
                  <a:lnTo>
                    <a:pt x="1" y="3870"/>
                  </a:lnTo>
                  <a:cubicBezTo>
                    <a:pt x="882" y="4227"/>
                    <a:pt x="3168" y="5108"/>
                    <a:pt x="3739" y="5132"/>
                  </a:cubicBezTo>
                  <a:cubicBezTo>
                    <a:pt x="3739" y="5132"/>
                    <a:pt x="5775" y="3905"/>
                    <a:pt x="7299" y="2298"/>
                  </a:cubicBezTo>
                  <a:lnTo>
                    <a:pt x="6776"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8"/>
            <p:cNvSpPr/>
            <p:nvPr/>
          </p:nvSpPr>
          <p:spPr>
            <a:xfrm>
              <a:off x="8356974" y="2765543"/>
              <a:ext cx="103625" cy="453434"/>
            </a:xfrm>
            <a:custGeom>
              <a:avLst/>
              <a:gdLst/>
              <a:ahLst/>
              <a:cxnLst/>
              <a:rect l="l" t="t" r="r" b="b"/>
              <a:pathLst>
                <a:path w="5347" h="23397" extrusionOk="0">
                  <a:moveTo>
                    <a:pt x="5347" y="0"/>
                  </a:moveTo>
                  <a:lnTo>
                    <a:pt x="1132" y="393"/>
                  </a:lnTo>
                  <a:lnTo>
                    <a:pt x="1" y="11395"/>
                  </a:lnTo>
                  <a:lnTo>
                    <a:pt x="989" y="23396"/>
                  </a:lnTo>
                  <a:lnTo>
                    <a:pt x="2549" y="23396"/>
                  </a:lnTo>
                  <a:cubicBezTo>
                    <a:pt x="2918" y="19146"/>
                    <a:pt x="3525" y="15443"/>
                    <a:pt x="2811" y="12538"/>
                  </a:cubicBezTo>
                  <a:lnTo>
                    <a:pt x="53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8"/>
            <p:cNvSpPr/>
            <p:nvPr/>
          </p:nvSpPr>
          <p:spPr>
            <a:xfrm>
              <a:off x="8319823" y="3215255"/>
              <a:ext cx="89322" cy="33024"/>
            </a:xfrm>
            <a:custGeom>
              <a:avLst/>
              <a:gdLst/>
              <a:ahLst/>
              <a:cxnLst/>
              <a:rect l="l" t="t" r="r" b="b"/>
              <a:pathLst>
                <a:path w="4609" h="1704" extrusionOk="0">
                  <a:moveTo>
                    <a:pt x="2894" y="1"/>
                  </a:moveTo>
                  <a:cubicBezTo>
                    <a:pt x="2049" y="608"/>
                    <a:pt x="1156" y="227"/>
                    <a:pt x="572" y="608"/>
                  </a:cubicBezTo>
                  <a:cubicBezTo>
                    <a:pt x="1" y="989"/>
                    <a:pt x="13" y="1703"/>
                    <a:pt x="13" y="1703"/>
                  </a:cubicBezTo>
                  <a:lnTo>
                    <a:pt x="4585" y="1703"/>
                  </a:lnTo>
                  <a:cubicBezTo>
                    <a:pt x="4585" y="1703"/>
                    <a:pt x="4609" y="763"/>
                    <a:pt x="4609" y="501"/>
                  </a:cubicBezTo>
                  <a:cubicBezTo>
                    <a:pt x="4609" y="227"/>
                    <a:pt x="4513" y="96"/>
                    <a:pt x="4513" y="96"/>
                  </a:cubicBezTo>
                  <a:cubicBezTo>
                    <a:pt x="4199" y="123"/>
                    <a:pt x="3944" y="133"/>
                    <a:pt x="3737" y="133"/>
                  </a:cubicBezTo>
                  <a:cubicBezTo>
                    <a:pt x="3030" y="133"/>
                    <a:pt x="2894" y="10"/>
                    <a:pt x="2894" y="1"/>
                  </a:cubicBezTo>
                  <a:close/>
                </a:path>
              </a:pathLst>
            </a:custGeom>
            <a:solidFill>
              <a:srgbClr val="F9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8"/>
            <p:cNvSpPr/>
            <p:nvPr/>
          </p:nvSpPr>
          <p:spPr>
            <a:xfrm>
              <a:off x="8441432" y="2762074"/>
              <a:ext cx="130621" cy="457135"/>
            </a:xfrm>
            <a:custGeom>
              <a:avLst/>
              <a:gdLst/>
              <a:ahLst/>
              <a:cxnLst/>
              <a:rect l="l" t="t" r="r" b="b"/>
              <a:pathLst>
                <a:path w="6740" h="23588" extrusionOk="0">
                  <a:moveTo>
                    <a:pt x="4120" y="1"/>
                  </a:moveTo>
                  <a:lnTo>
                    <a:pt x="1" y="977"/>
                  </a:lnTo>
                  <a:lnTo>
                    <a:pt x="1227" y="12300"/>
                  </a:lnTo>
                  <a:lnTo>
                    <a:pt x="5156" y="23396"/>
                  </a:lnTo>
                  <a:cubicBezTo>
                    <a:pt x="5409" y="23536"/>
                    <a:pt x="5683" y="23588"/>
                    <a:pt x="5968" y="23588"/>
                  </a:cubicBezTo>
                  <a:cubicBezTo>
                    <a:pt x="6218" y="23588"/>
                    <a:pt x="6478" y="23547"/>
                    <a:pt x="6739" y="23492"/>
                  </a:cubicBezTo>
                  <a:cubicBezTo>
                    <a:pt x="6442" y="20229"/>
                    <a:pt x="5025" y="13693"/>
                    <a:pt x="4120" y="12276"/>
                  </a:cubicBezTo>
                  <a:lnTo>
                    <a:pt x="4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8"/>
            <p:cNvSpPr/>
            <p:nvPr/>
          </p:nvSpPr>
          <p:spPr>
            <a:xfrm>
              <a:off x="8485270" y="3215488"/>
              <a:ext cx="88857" cy="32791"/>
            </a:xfrm>
            <a:custGeom>
              <a:avLst/>
              <a:gdLst/>
              <a:ahLst/>
              <a:cxnLst/>
              <a:rect l="l" t="t" r="r" b="b"/>
              <a:pathLst>
                <a:path w="4585" h="1692" extrusionOk="0">
                  <a:moveTo>
                    <a:pt x="2894" y="0"/>
                  </a:moveTo>
                  <a:cubicBezTo>
                    <a:pt x="2049" y="596"/>
                    <a:pt x="1156" y="227"/>
                    <a:pt x="584" y="608"/>
                  </a:cubicBezTo>
                  <a:cubicBezTo>
                    <a:pt x="1" y="977"/>
                    <a:pt x="13" y="1691"/>
                    <a:pt x="13" y="1691"/>
                  </a:cubicBezTo>
                  <a:lnTo>
                    <a:pt x="4585" y="1691"/>
                  </a:lnTo>
                  <a:cubicBezTo>
                    <a:pt x="4585" y="1691"/>
                    <a:pt x="4585" y="774"/>
                    <a:pt x="4585" y="501"/>
                  </a:cubicBezTo>
                  <a:cubicBezTo>
                    <a:pt x="4585" y="227"/>
                    <a:pt x="4477" y="96"/>
                    <a:pt x="4477" y="96"/>
                  </a:cubicBezTo>
                  <a:cubicBezTo>
                    <a:pt x="4175" y="122"/>
                    <a:pt x="3929" y="132"/>
                    <a:pt x="3729" y="132"/>
                  </a:cubicBezTo>
                  <a:cubicBezTo>
                    <a:pt x="3011" y="132"/>
                    <a:pt x="2894" y="0"/>
                    <a:pt x="2894" y="0"/>
                  </a:cubicBezTo>
                  <a:close/>
                </a:path>
              </a:pathLst>
            </a:custGeom>
            <a:solidFill>
              <a:srgbClr val="F9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58"/>
            <p:cNvSpPr/>
            <p:nvPr/>
          </p:nvSpPr>
          <p:spPr>
            <a:xfrm>
              <a:off x="8369203" y="2505037"/>
              <a:ext cx="174246" cy="296088"/>
            </a:xfrm>
            <a:custGeom>
              <a:avLst/>
              <a:gdLst/>
              <a:ahLst/>
              <a:cxnLst/>
              <a:rect l="l" t="t" r="r" b="b"/>
              <a:pathLst>
                <a:path w="8991" h="15278" extrusionOk="0">
                  <a:moveTo>
                    <a:pt x="5740" y="0"/>
                  </a:moveTo>
                  <a:lnTo>
                    <a:pt x="3668" y="357"/>
                  </a:lnTo>
                  <a:lnTo>
                    <a:pt x="3299" y="405"/>
                  </a:lnTo>
                  <a:lnTo>
                    <a:pt x="3168" y="417"/>
                  </a:lnTo>
                  <a:lnTo>
                    <a:pt x="1561" y="631"/>
                  </a:lnTo>
                  <a:lnTo>
                    <a:pt x="1" y="14216"/>
                  </a:lnTo>
                  <a:cubicBezTo>
                    <a:pt x="203" y="14561"/>
                    <a:pt x="894" y="14823"/>
                    <a:pt x="1489" y="14966"/>
                  </a:cubicBezTo>
                  <a:cubicBezTo>
                    <a:pt x="1525" y="14978"/>
                    <a:pt x="1561" y="14978"/>
                    <a:pt x="1608" y="14990"/>
                  </a:cubicBezTo>
                  <a:cubicBezTo>
                    <a:pt x="1703" y="15014"/>
                    <a:pt x="1811" y="15038"/>
                    <a:pt x="1894" y="15050"/>
                  </a:cubicBezTo>
                  <a:cubicBezTo>
                    <a:pt x="2801" y="15204"/>
                    <a:pt x="3708" y="15277"/>
                    <a:pt x="4615" y="15277"/>
                  </a:cubicBezTo>
                  <a:cubicBezTo>
                    <a:pt x="4684" y="15277"/>
                    <a:pt x="4754" y="15277"/>
                    <a:pt x="4823" y="15276"/>
                  </a:cubicBezTo>
                  <a:cubicBezTo>
                    <a:pt x="5002" y="15276"/>
                    <a:pt x="5192" y="15264"/>
                    <a:pt x="5394" y="15240"/>
                  </a:cubicBezTo>
                  <a:cubicBezTo>
                    <a:pt x="5430" y="15240"/>
                    <a:pt x="5478" y="15228"/>
                    <a:pt x="5513" y="15228"/>
                  </a:cubicBezTo>
                  <a:cubicBezTo>
                    <a:pt x="6537" y="15073"/>
                    <a:pt x="7669" y="14633"/>
                    <a:pt x="8240" y="14061"/>
                  </a:cubicBezTo>
                  <a:lnTo>
                    <a:pt x="7407" y="10347"/>
                  </a:lnTo>
                  <a:lnTo>
                    <a:pt x="8990" y="1107"/>
                  </a:lnTo>
                  <a:lnTo>
                    <a:pt x="6871" y="381"/>
                  </a:lnTo>
                  <a:lnTo>
                    <a:pt x="6764" y="345"/>
                  </a:lnTo>
                  <a:lnTo>
                    <a:pt x="6287" y="179"/>
                  </a:lnTo>
                  <a:lnTo>
                    <a:pt x="5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58"/>
            <p:cNvSpPr/>
            <p:nvPr/>
          </p:nvSpPr>
          <p:spPr>
            <a:xfrm>
              <a:off x="8400366" y="2384357"/>
              <a:ext cx="25155" cy="45233"/>
            </a:xfrm>
            <a:custGeom>
              <a:avLst/>
              <a:gdLst/>
              <a:ahLst/>
              <a:cxnLst/>
              <a:rect l="l" t="t" r="r" b="b"/>
              <a:pathLst>
                <a:path w="1298" h="2334" extrusionOk="0">
                  <a:moveTo>
                    <a:pt x="560" y="0"/>
                  </a:moveTo>
                  <a:lnTo>
                    <a:pt x="560" y="0"/>
                  </a:lnTo>
                  <a:cubicBezTo>
                    <a:pt x="560" y="0"/>
                    <a:pt x="0" y="274"/>
                    <a:pt x="72" y="1238"/>
                  </a:cubicBezTo>
                  <a:cubicBezTo>
                    <a:pt x="131" y="2191"/>
                    <a:pt x="488" y="2334"/>
                    <a:pt x="488" y="2334"/>
                  </a:cubicBezTo>
                  <a:cubicBezTo>
                    <a:pt x="488" y="2334"/>
                    <a:pt x="1298" y="346"/>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8"/>
            <p:cNvSpPr/>
            <p:nvPr/>
          </p:nvSpPr>
          <p:spPr>
            <a:xfrm>
              <a:off x="8444669" y="2472110"/>
              <a:ext cx="41551" cy="44070"/>
            </a:xfrm>
            <a:custGeom>
              <a:avLst/>
              <a:gdLst/>
              <a:ahLst/>
              <a:cxnLst/>
              <a:rect l="l" t="t" r="r" b="b"/>
              <a:pathLst>
                <a:path w="2144" h="2274" extrusionOk="0">
                  <a:moveTo>
                    <a:pt x="1361" y="1"/>
                  </a:moveTo>
                  <a:cubicBezTo>
                    <a:pt x="1070" y="1"/>
                    <a:pt x="760" y="34"/>
                    <a:pt x="524" y="68"/>
                  </a:cubicBezTo>
                  <a:cubicBezTo>
                    <a:pt x="286" y="104"/>
                    <a:pt x="119" y="139"/>
                    <a:pt x="119" y="139"/>
                  </a:cubicBezTo>
                  <a:lnTo>
                    <a:pt x="36" y="1330"/>
                  </a:lnTo>
                  <a:lnTo>
                    <a:pt x="0" y="2044"/>
                  </a:lnTo>
                  <a:cubicBezTo>
                    <a:pt x="176" y="2214"/>
                    <a:pt x="402" y="2274"/>
                    <a:pt x="635" y="2274"/>
                  </a:cubicBezTo>
                  <a:cubicBezTo>
                    <a:pt x="1204" y="2274"/>
                    <a:pt x="1810" y="1913"/>
                    <a:pt x="1810" y="1913"/>
                  </a:cubicBezTo>
                  <a:lnTo>
                    <a:pt x="2143" y="175"/>
                  </a:lnTo>
                  <a:cubicBezTo>
                    <a:pt x="1992" y="43"/>
                    <a:pt x="1688" y="1"/>
                    <a:pt x="136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8"/>
            <p:cNvSpPr/>
            <p:nvPr/>
          </p:nvSpPr>
          <p:spPr>
            <a:xfrm>
              <a:off x="8445347" y="2473428"/>
              <a:ext cx="31648" cy="24477"/>
            </a:xfrm>
            <a:custGeom>
              <a:avLst/>
              <a:gdLst/>
              <a:ahLst/>
              <a:cxnLst/>
              <a:rect l="l" t="t" r="r" b="b"/>
              <a:pathLst>
                <a:path w="1633" h="1263" extrusionOk="0">
                  <a:moveTo>
                    <a:pt x="489" y="0"/>
                  </a:moveTo>
                  <a:cubicBezTo>
                    <a:pt x="251" y="36"/>
                    <a:pt x="84" y="71"/>
                    <a:pt x="84" y="71"/>
                  </a:cubicBezTo>
                  <a:lnTo>
                    <a:pt x="1" y="1262"/>
                  </a:lnTo>
                  <a:cubicBezTo>
                    <a:pt x="822" y="1179"/>
                    <a:pt x="1632" y="155"/>
                    <a:pt x="1632" y="155"/>
                  </a:cubicBezTo>
                  <a:lnTo>
                    <a:pt x="489"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8"/>
            <p:cNvSpPr/>
            <p:nvPr/>
          </p:nvSpPr>
          <p:spPr>
            <a:xfrm>
              <a:off x="8389048" y="2351159"/>
              <a:ext cx="127404" cy="128315"/>
            </a:xfrm>
            <a:custGeom>
              <a:avLst/>
              <a:gdLst/>
              <a:ahLst/>
              <a:cxnLst/>
              <a:rect l="l" t="t" r="r" b="b"/>
              <a:pathLst>
                <a:path w="6574" h="6621" extrusionOk="0">
                  <a:moveTo>
                    <a:pt x="1282" y="1"/>
                  </a:moveTo>
                  <a:cubicBezTo>
                    <a:pt x="942" y="1"/>
                    <a:pt x="671" y="119"/>
                    <a:pt x="501" y="451"/>
                  </a:cubicBezTo>
                  <a:cubicBezTo>
                    <a:pt x="1" y="1451"/>
                    <a:pt x="1191" y="2201"/>
                    <a:pt x="1191" y="2201"/>
                  </a:cubicBezTo>
                  <a:cubicBezTo>
                    <a:pt x="1242" y="2195"/>
                    <a:pt x="1292" y="2192"/>
                    <a:pt x="1342" y="2192"/>
                  </a:cubicBezTo>
                  <a:cubicBezTo>
                    <a:pt x="2764" y="2192"/>
                    <a:pt x="4103" y="4562"/>
                    <a:pt x="4287" y="5321"/>
                  </a:cubicBezTo>
                  <a:cubicBezTo>
                    <a:pt x="4428" y="5933"/>
                    <a:pt x="4622" y="6621"/>
                    <a:pt x="5004" y="6621"/>
                  </a:cubicBezTo>
                  <a:cubicBezTo>
                    <a:pt x="5104" y="6621"/>
                    <a:pt x="5218" y="6573"/>
                    <a:pt x="5347" y="6464"/>
                  </a:cubicBezTo>
                  <a:cubicBezTo>
                    <a:pt x="5966" y="5940"/>
                    <a:pt x="6156" y="4333"/>
                    <a:pt x="6371" y="3142"/>
                  </a:cubicBezTo>
                  <a:cubicBezTo>
                    <a:pt x="6573" y="1951"/>
                    <a:pt x="6085" y="1058"/>
                    <a:pt x="3894" y="654"/>
                  </a:cubicBezTo>
                  <a:cubicBezTo>
                    <a:pt x="2924" y="479"/>
                    <a:pt x="1964" y="1"/>
                    <a:pt x="1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8"/>
            <p:cNvSpPr/>
            <p:nvPr/>
          </p:nvSpPr>
          <p:spPr>
            <a:xfrm>
              <a:off x="8405676" y="2378815"/>
              <a:ext cx="98993" cy="109904"/>
            </a:xfrm>
            <a:custGeom>
              <a:avLst/>
              <a:gdLst/>
              <a:ahLst/>
              <a:cxnLst/>
              <a:rect l="l" t="t" r="r" b="b"/>
              <a:pathLst>
                <a:path w="5108" h="5671" extrusionOk="0">
                  <a:moveTo>
                    <a:pt x="2442" y="0"/>
                  </a:moveTo>
                  <a:cubicBezTo>
                    <a:pt x="1515" y="0"/>
                    <a:pt x="655" y="272"/>
                    <a:pt x="369" y="727"/>
                  </a:cubicBezTo>
                  <a:cubicBezTo>
                    <a:pt x="226" y="941"/>
                    <a:pt x="143" y="1322"/>
                    <a:pt x="95" y="1775"/>
                  </a:cubicBezTo>
                  <a:cubicBezTo>
                    <a:pt x="83" y="1822"/>
                    <a:pt x="83" y="1858"/>
                    <a:pt x="83" y="1905"/>
                  </a:cubicBezTo>
                  <a:cubicBezTo>
                    <a:pt x="0" y="2644"/>
                    <a:pt x="24" y="3560"/>
                    <a:pt x="48" y="4311"/>
                  </a:cubicBezTo>
                  <a:cubicBezTo>
                    <a:pt x="82" y="5079"/>
                    <a:pt x="724" y="5670"/>
                    <a:pt x="1473" y="5670"/>
                  </a:cubicBezTo>
                  <a:cubicBezTo>
                    <a:pt x="1502" y="5670"/>
                    <a:pt x="1531" y="5670"/>
                    <a:pt x="1560" y="5668"/>
                  </a:cubicBezTo>
                  <a:cubicBezTo>
                    <a:pt x="2524" y="5596"/>
                    <a:pt x="3703" y="5454"/>
                    <a:pt x="4274" y="5180"/>
                  </a:cubicBezTo>
                  <a:cubicBezTo>
                    <a:pt x="4441" y="5096"/>
                    <a:pt x="4560" y="4989"/>
                    <a:pt x="4596" y="4882"/>
                  </a:cubicBezTo>
                  <a:cubicBezTo>
                    <a:pt x="4679" y="4620"/>
                    <a:pt x="4751" y="4263"/>
                    <a:pt x="4810" y="3858"/>
                  </a:cubicBezTo>
                  <a:cubicBezTo>
                    <a:pt x="5001" y="2667"/>
                    <a:pt x="5108" y="1155"/>
                    <a:pt x="5108" y="1155"/>
                  </a:cubicBezTo>
                  <a:cubicBezTo>
                    <a:pt x="4610" y="343"/>
                    <a:pt x="3484" y="0"/>
                    <a:pt x="244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58"/>
            <p:cNvSpPr/>
            <p:nvPr/>
          </p:nvSpPr>
          <p:spPr>
            <a:xfrm>
              <a:off x="8397905" y="2370074"/>
              <a:ext cx="115776" cy="65059"/>
            </a:xfrm>
            <a:custGeom>
              <a:avLst/>
              <a:gdLst/>
              <a:ahLst/>
              <a:cxnLst/>
              <a:rect l="l" t="t" r="r" b="b"/>
              <a:pathLst>
                <a:path w="5974" h="3357" extrusionOk="0">
                  <a:moveTo>
                    <a:pt x="3116" y="0"/>
                  </a:moveTo>
                  <a:cubicBezTo>
                    <a:pt x="1634" y="0"/>
                    <a:pt x="0" y="841"/>
                    <a:pt x="734" y="1225"/>
                  </a:cubicBezTo>
                  <a:cubicBezTo>
                    <a:pt x="1137" y="1439"/>
                    <a:pt x="1625" y="1503"/>
                    <a:pt x="2067" y="1503"/>
                  </a:cubicBezTo>
                  <a:cubicBezTo>
                    <a:pt x="2734" y="1503"/>
                    <a:pt x="3294" y="1356"/>
                    <a:pt x="3294" y="1356"/>
                  </a:cubicBezTo>
                  <a:cubicBezTo>
                    <a:pt x="3330" y="1797"/>
                    <a:pt x="3961" y="1868"/>
                    <a:pt x="4068" y="2261"/>
                  </a:cubicBezTo>
                  <a:cubicBezTo>
                    <a:pt x="4187" y="2642"/>
                    <a:pt x="4080" y="3309"/>
                    <a:pt x="4080" y="3309"/>
                  </a:cubicBezTo>
                  <a:lnTo>
                    <a:pt x="4413" y="3357"/>
                  </a:lnTo>
                  <a:cubicBezTo>
                    <a:pt x="4611" y="3139"/>
                    <a:pt x="4805" y="3075"/>
                    <a:pt x="4966" y="3075"/>
                  </a:cubicBezTo>
                  <a:cubicBezTo>
                    <a:pt x="5202" y="3075"/>
                    <a:pt x="5366" y="3214"/>
                    <a:pt x="5366" y="3214"/>
                  </a:cubicBezTo>
                  <a:cubicBezTo>
                    <a:pt x="5747" y="2106"/>
                    <a:pt x="5973" y="1440"/>
                    <a:pt x="4544" y="392"/>
                  </a:cubicBezTo>
                  <a:cubicBezTo>
                    <a:pt x="4168" y="110"/>
                    <a:pt x="3652" y="0"/>
                    <a:pt x="3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58"/>
            <p:cNvSpPr/>
            <p:nvPr/>
          </p:nvSpPr>
          <p:spPr>
            <a:xfrm>
              <a:off x="8479960" y="2453583"/>
              <a:ext cx="18954" cy="25620"/>
            </a:xfrm>
            <a:custGeom>
              <a:avLst/>
              <a:gdLst/>
              <a:ahLst/>
              <a:cxnLst/>
              <a:rect l="l" t="t" r="r" b="b"/>
              <a:pathLst>
                <a:path w="978" h="1322" extrusionOk="0">
                  <a:moveTo>
                    <a:pt x="977" y="0"/>
                  </a:moveTo>
                  <a:lnTo>
                    <a:pt x="84" y="464"/>
                  </a:lnTo>
                  <a:cubicBezTo>
                    <a:pt x="84" y="464"/>
                    <a:pt x="1" y="1048"/>
                    <a:pt x="441" y="1322"/>
                  </a:cubicBezTo>
                  <a:cubicBezTo>
                    <a:pt x="620" y="1238"/>
                    <a:pt x="727" y="1131"/>
                    <a:pt x="763" y="1024"/>
                  </a:cubicBezTo>
                  <a:cubicBezTo>
                    <a:pt x="846" y="762"/>
                    <a:pt x="918" y="405"/>
                    <a:pt x="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8"/>
            <p:cNvSpPr/>
            <p:nvPr/>
          </p:nvSpPr>
          <p:spPr>
            <a:xfrm>
              <a:off x="8481588" y="2429455"/>
              <a:ext cx="27713" cy="33392"/>
            </a:xfrm>
            <a:custGeom>
              <a:avLst/>
              <a:gdLst/>
              <a:ahLst/>
              <a:cxnLst/>
              <a:rect l="l" t="t" r="r" b="b"/>
              <a:pathLst>
                <a:path w="1430" h="1723" extrusionOk="0">
                  <a:moveTo>
                    <a:pt x="713" y="1"/>
                  </a:moveTo>
                  <a:cubicBezTo>
                    <a:pt x="400" y="1"/>
                    <a:pt x="95" y="293"/>
                    <a:pt x="95" y="293"/>
                  </a:cubicBezTo>
                  <a:lnTo>
                    <a:pt x="0" y="1709"/>
                  </a:lnTo>
                  <a:cubicBezTo>
                    <a:pt x="53" y="1718"/>
                    <a:pt x="104" y="1722"/>
                    <a:pt x="154" y="1722"/>
                  </a:cubicBezTo>
                  <a:cubicBezTo>
                    <a:pt x="985" y="1722"/>
                    <a:pt x="1430" y="565"/>
                    <a:pt x="1048" y="150"/>
                  </a:cubicBezTo>
                  <a:cubicBezTo>
                    <a:pt x="945" y="40"/>
                    <a:pt x="828" y="1"/>
                    <a:pt x="7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8"/>
            <p:cNvSpPr/>
            <p:nvPr/>
          </p:nvSpPr>
          <p:spPr>
            <a:xfrm>
              <a:off x="8228233" y="2639786"/>
              <a:ext cx="81474" cy="60233"/>
            </a:xfrm>
            <a:custGeom>
              <a:avLst/>
              <a:gdLst/>
              <a:ahLst/>
              <a:cxnLst/>
              <a:rect l="l" t="t" r="r" b="b"/>
              <a:pathLst>
                <a:path w="4204" h="3108" extrusionOk="0">
                  <a:moveTo>
                    <a:pt x="0" y="0"/>
                  </a:moveTo>
                  <a:lnTo>
                    <a:pt x="95" y="3108"/>
                  </a:lnTo>
                  <a:lnTo>
                    <a:pt x="4203" y="3013"/>
                  </a:lnTo>
                  <a:lnTo>
                    <a:pt x="4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8"/>
            <p:cNvSpPr/>
            <p:nvPr/>
          </p:nvSpPr>
          <p:spPr>
            <a:xfrm>
              <a:off x="8204221" y="2386896"/>
              <a:ext cx="108237" cy="203761"/>
            </a:xfrm>
            <a:custGeom>
              <a:avLst/>
              <a:gdLst/>
              <a:ahLst/>
              <a:cxnLst/>
              <a:rect l="l" t="t" r="r" b="b"/>
              <a:pathLst>
                <a:path w="5585" h="10514" extrusionOk="0">
                  <a:moveTo>
                    <a:pt x="2227" y="0"/>
                  </a:moveTo>
                  <a:cubicBezTo>
                    <a:pt x="1001" y="0"/>
                    <a:pt x="1" y="1000"/>
                    <a:pt x="1" y="2227"/>
                  </a:cubicBezTo>
                  <a:lnTo>
                    <a:pt x="1" y="8287"/>
                  </a:lnTo>
                  <a:cubicBezTo>
                    <a:pt x="1" y="9513"/>
                    <a:pt x="1001" y="10513"/>
                    <a:pt x="2227" y="10513"/>
                  </a:cubicBezTo>
                  <a:lnTo>
                    <a:pt x="3358" y="10513"/>
                  </a:lnTo>
                  <a:cubicBezTo>
                    <a:pt x="4585" y="10513"/>
                    <a:pt x="5585" y="9513"/>
                    <a:pt x="5585" y="8287"/>
                  </a:cubicBezTo>
                  <a:lnTo>
                    <a:pt x="5585" y="2227"/>
                  </a:lnTo>
                  <a:cubicBezTo>
                    <a:pt x="5585" y="1000"/>
                    <a:pt x="4585" y="0"/>
                    <a:pt x="3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58"/>
            <p:cNvSpPr/>
            <p:nvPr/>
          </p:nvSpPr>
          <p:spPr>
            <a:xfrm>
              <a:off x="8185539" y="2410191"/>
              <a:ext cx="126920" cy="180467"/>
            </a:xfrm>
            <a:custGeom>
              <a:avLst/>
              <a:gdLst/>
              <a:ahLst/>
              <a:cxnLst/>
              <a:rect l="l" t="t" r="r" b="b"/>
              <a:pathLst>
                <a:path w="6549" h="9312" extrusionOk="0">
                  <a:moveTo>
                    <a:pt x="1465" y="1"/>
                  </a:moveTo>
                  <a:lnTo>
                    <a:pt x="1465" y="1"/>
                  </a:lnTo>
                  <a:cubicBezTo>
                    <a:pt x="1144" y="453"/>
                    <a:pt x="965" y="1001"/>
                    <a:pt x="965" y="1596"/>
                  </a:cubicBezTo>
                  <a:lnTo>
                    <a:pt x="965" y="6513"/>
                  </a:lnTo>
                  <a:cubicBezTo>
                    <a:pt x="965" y="8061"/>
                    <a:pt x="2215" y="9311"/>
                    <a:pt x="3751" y="9311"/>
                  </a:cubicBezTo>
                  <a:cubicBezTo>
                    <a:pt x="5299" y="9311"/>
                    <a:pt x="6549" y="8061"/>
                    <a:pt x="6549" y="6513"/>
                  </a:cubicBezTo>
                  <a:lnTo>
                    <a:pt x="6549" y="5394"/>
                  </a:lnTo>
                  <a:cubicBezTo>
                    <a:pt x="6061" y="5275"/>
                    <a:pt x="5799" y="4966"/>
                    <a:pt x="5073" y="4966"/>
                  </a:cubicBezTo>
                  <a:cubicBezTo>
                    <a:pt x="4968" y="4931"/>
                    <a:pt x="4863" y="4915"/>
                    <a:pt x="4758" y="4915"/>
                  </a:cubicBezTo>
                  <a:cubicBezTo>
                    <a:pt x="3826" y="4915"/>
                    <a:pt x="2910" y="6159"/>
                    <a:pt x="2232" y="6159"/>
                  </a:cubicBezTo>
                  <a:cubicBezTo>
                    <a:pt x="2156" y="6159"/>
                    <a:pt x="2083" y="6144"/>
                    <a:pt x="2013" y="6109"/>
                  </a:cubicBezTo>
                  <a:cubicBezTo>
                    <a:pt x="1" y="5097"/>
                    <a:pt x="2406" y="2025"/>
                    <a:pt x="1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58"/>
            <p:cNvSpPr/>
            <p:nvPr/>
          </p:nvSpPr>
          <p:spPr>
            <a:xfrm>
              <a:off x="8185539" y="2386896"/>
              <a:ext cx="126920" cy="142676"/>
            </a:xfrm>
            <a:custGeom>
              <a:avLst/>
              <a:gdLst/>
              <a:ahLst/>
              <a:cxnLst/>
              <a:rect l="l" t="t" r="r" b="b"/>
              <a:pathLst>
                <a:path w="6549" h="7362" extrusionOk="0">
                  <a:moveTo>
                    <a:pt x="3763" y="0"/>
                  </a:moveTo>
                  <a:cubicBezTo>
                    <a:pt x="2810" y="0"/>
                    <a:pt x="1965" y="476"/>
                    <a:pt x="1465" y="1203"/>
                  </a:cubicBezTo>
                  <a:cubicBezTo>
                    <a:pt x="2406" y="3227"/>
                    <a:pt x="1" y="6299"/>
                    <a:pt x="2013" y="7311"/>
                  </a:cubicBezTo>
                  <a:cubicBezTo>
                    <a:pt x="2083" y="7346"/>
                    <a:pt x="2156" y="7361"/>
                    <a:pt x="2232" y="7361"/>
                  </a:cubicBezTo>
                  <a:cubicBezTo>
                    <a:pt x="2910" y="7361"/>
                    <a:pt x="3826" y="6117"/>
                    <a:pt x="4758" y="6117"/>
                  </a:cubicBezTo>
                  <a:cubicBezTo>
                    <a:pt x="4863" y="6117"/>
                    <a:pt x="4968" y="6133"/>
                    <a:pt x="5073" y="6168"/>
                  </a:cubicBezTo>
                  <a:cubicBezTo>
                    <a:pt x="5799" y="6168"/>
                    <a:pt x="6061" y="6477"/>
                    <a:pt x="6549" y="6596"/>
                  </a:cubicBezTo>
                  <a:lnTo>
                    <a:pt x="6549" y="2798"/>
                  </a:lnTo>
                  <a:cubicBezTo>
                    <a:pt x="6549" y="1250"/>
                    <a:pt x="5299" y="0"/>
                    <a:pt x="3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58"/>
            <p:cNvSpPr/>
            <p:nvPr/>
          </p:nvSpPr>
          <p:spPr>
            <a:xfrm>
              <a:off x="8228233" y="2631472"/>
              <a:ext cx="80543" cy="16647"/>
            </a:xfrm>
            <a:custGeom>
              <a:avLst/>
              <a:gdLst/>
              <a:ahLst/>
              <a:cxnLst/>
              <a:rect l="l" t="t" r="r" b="b"/>
              <a:pathLst>
                <a:path w="4156" h="859" extrusionOk="0">
                  <a:moveTo>
                    <a:pt x="2084" y="1"/>
                  </a:moveTo>
                  <a:cubicBezTo>
                    <a:pt x="929" y="1"/>
                    <a:pt x="0" y="191"/>
                    <a:pt x="0" y="429"/>
                  </a:cubicBezTo>
                  <a:cubicBezTo>
                    <a:pt x="0" y="668"/>
                    <a:pt x="929" y="858"/>
                    <a:pt x="2084" y="858"/>
                  </a:cubicBezTo>
                  <a:cubicBezTo>
                    <a:pt x="3227" y="858"/>
                    <a:pt x="4155" y="668"/>
                    <a:pt x="4155" y="429"/>
                  </a:cubicBezTo>
                  <a:cubicBezTo>
                    <a:pt x="4155" y="191"/>
                    <a:pt x="3227" y="1"/>
                    <a:pt x="2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58"/>
            <p:cNvSpPr/>
            <p:nvPr/>
          </p:nvSpPr>
          <p:spPr>
            <a:xfrm>
              <a:off x="8222690" y="2501568"/>
              <a:ext cx="47481" cy="137482"/>
            </a:xfrm>
            <a:custGeom>
              <a:avLst/>
              <a:gdLst/>
              <a:ahLst/>
              <a:cxnLst/>
              <a:rect l="l" t="t" r="r" b="b"/>
              <a:pathLst>
                <a:path w="2450" h="7094" extrusionOk="0">
                  <a:moveTo>
                    <a:pt x="0" y="1"/>
                  </a:moveTo>
                  <a:lnTo>
                    <a:pt x="1679" y="3489"/>
                  </a:lnTo>
                  <a:lnTo>
                    <a:pt x="1858" y="6930"/>
                  </a:lnTo>
                  <a:cubicBezTo>
                    <a:pt x="1975" y="7051"/>
                    <a:pt x="2077" y="7093"/>
                    <a:pt x="2161" y="7093"/>
                  </a:cubicBezTo>
                  <a:cubicBezTo>
                    <a:pt x="2349" y="7093"/>
                    <a:pt x="2449" y="6882"/>
                    <a:pt x="2441" y="6882"/>
                  </a:cubicBezTo>
                  <a:lnTo>
                    <a:pt x="2346" y="1013"/>
                  </a:lnTo>
                  <a:lnTo>
                    <a:pt x="1905" y="882"/>
                  </a:lnTo>
                  <a:lnTo>
                    <a:pt x="1715" y="2298"/>
                  </a:lnTo>
                  <a:lnTo>
                    <a:pt x="334" y="6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58"/>
            <p:cNvSpPr/>
            <p:nvPr/>
          </p:nvSpPr>
          <p:spPr>
            <a:xfrm>
              <a:off x="8308757" y="2526490"/>
              <a:ext cx="252444" cy="157385"/>
            </a:xfrm>
            <a:custGeom>
              <a:avLst/>
              <a:gdLst/>
              <a:ahLst/>
              <a:cxnLst/>
              <a:rect l="l" t="t" r="r" b="b"/>
              <a:pathLst>
                <a:path w="13026" h="8121" extrusionOk="0">
                  <a:moveTo>
                    <a:pt x="12109" y="0"/>
                  </a:moveTo>
                  <a:cubicBezTo>
                    <a:pt x="10430" y="1191"/>
                    <a:pt x="6978" y="5275"/>
                    <a:pt x="6978" y="5275"/>
                  </a:cubicBezTo>
                  <a:cubicBezTo>
                    <a:pt x="5692" y="5430"/>
                    <a:pt x="3882" y="5918"/>
                    <a:pt x="3120" y="6073"/>
                  </a:cubicBezTo>
                  <a:cubicBezTo>
                    <a:pt x="2370" y="6227"/>
                    <a:pt x="0" y="6823"/>
                    <a:pt x="0" y="6823"/>
                  </a:cubicBezTo>
                  <a:lnTo>
                    <a:pt x="310" y="8121"/>
                  </a:lnTo>
                  <a:lnTo>
                    <a:pt x="7620" y="7299"/>
                  </a:lnTo>
                  <a:cubicBezTo>
                    <a:pt x="7620" y="7299"/>
                    <a:pt x="11454" y="4894"/>
                    <a:pt x="12240" y="3191"/>
                  </a:cubicBezTo>
                  <a:cubicBezTo>
                    <a:pt x="13026" y="1501"/>
                    <a:pt x="12109" y="0"/>
                    <a:pt x="1210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58"/>
            <p:cNvSpPr/>
            <p:nvPr/>
          </p:nvSpPr>
          <p:spPr>
            <a:xfrm>
              <a:off x="8240403" y="2647402"/>
              <a:ext cx="74361" cy="51725"/>
            </a:xfrm>
            <a:custGeom>
              <a:avLst/>
              <a:gdLst/>
              <a:ahLst/>
              <a:cxnLst/>
              <a:rect l="l" t="t" r="r" b="b"/>
              <a:pathLst>
                <a:path w="3837" h="2669" extrusionOk="0">
                  <a:moveTo>
                    <a:pt x="2247" y="1"/>
                  </a:moveTo>
                  <a:cubicBezTo>
                    <a:pt x="1998" y="1"/>
                    <a:pt x="1749" y="41"/>
                    <a:pt x="1503" y="48"/>
                  </a:cubicBezTo>
                  <a:cubicBezTo>
                    <a:pt x="1122" y="60"/>
                    <a:pt x="1241" y="369"/>
                    <a:pt x="1599" y="441"/>
                  </a:cubicBezTo>
                  <a:cubicBezTo>
                    <a:pt x="1956" y="524"/>
                    <a:pt x="2337" y="560"/>
                    <a:pt x="2253" y="667"/>
                  </a:cubicBezTo>
                  <a:cubicBezTo>
                    <a:pt x="2170" y="786"/>
                    <a:pt x="587" y="1000"/>
                    <a:pt x="289" y="1310"/>
                  </a:cubicBezTo>
                  <a:cubicBezTo>
                    <a:pt x="172" y="1436"/>
                    <a:pt x="315" y="1474"/>
                    <a:pt x="531" y="1474"/>
                  </a:cubicBezTo>
                  <a:cubicBezTo>
                    <a:pt x="868" y="1474"/>
                    <a:pt x="1384" y="1381"/>
                    <a:pt x="1384" y="1381"/>
                  </a:cubicBezTo>
                  <a:lnTo>
                    <a:pt x="1384" y="1381"/>
                  </a:lnTo>
                  <a:cubicBezTo>
                    <a:pt x="1384" y="1382"/>
                    <a:pt x="75" y="1739"/>
                    <a:pt x="15" y="1989"/>
                  </a:cubicBezTo>
                  <a:cubicBezTo>
                    <a:pt x="1" y="2049"/>
                    <a:pt x="70" y="2072"/>
                    <a:pt x="182" y="2072"/>
                  </a:cubicBezTo>
                  <a:cubicBezTo>
                    <a:pt x="537" y="2072"/>
                    <a:pt x="1324" y="1846"/>
                    <a:pt x="1325" y="1846"/>
                  </a:cubicBezTo>
                  <a:lnTo>
                    <a:pt x="1325" y="1846"/>
                  </a:lnTo>
                  <a:cubicBezTo>
                    <a:pt x="1324" y="1846"/>
                    <a:pt x="337" y="2144"/>
                    <a:pt x="420" y="2358"/>
                  </a:cubicBezTo>
                  <a:cubicBezTo>
                    <a:pt x="432" y="2396"/>
                    <a:pt x="491" y="2412"/>
                    <a:pt x="579" y="2412"/>
                  </a:cubicBezTo>
                  <a:cubicBezTo>
                    <a:pt x="844" y="2412"/>
                    <a:pt x="1375" y="2269"/>
                    <a:pt x="1670" y="2179"/>
                  </a:cubicBezTo>
                  <a:lnTo>
                    <a:pt x="1670" y="2179"/>
                  </a:lnTo>
                  <a:cubicBezTo>
                    <a:pt x="1670" y="2179"/>
                    <a:pt x="706" y="2501"/>
                    <a:pt x="849" y="2620"/>
                  </a:cubicBezTo>
                  <a:cubicBezTo>
                    <a:pt x="884" y="2652"/>
                    <a:pt x="982" y="2669"/>
                    <a:pt x="1124" y="2669"/>
                  </a:cubicBezTo>
                  <a:cubicBezTo>
                    <a:pt x="1707" y="2669"/>
                    <a:pt x="3033" y="2398"/>
                    <a:pt x="3837" y="1882"/>
                  </a:cubicBezTo>
                  <a:cubicBezTo>
                    <a:pt x="3801" y="1441"/>
                    <a:pt x="3647" y="1036"/>
                    <a:pt x="3527" y="584"/>
                  </a:cubicBezTo>
                  <a:cubicBezTo>
                    <a:pt x="3527" y="584"/>
                    <a:pt x="3087" y="179"/>
                    <a:pt x="2694" y="60"/>
                  </a:cubicBezTo>
                  <a:cubicBezTo>
                    <a:pt x="2546" y="15"/>
                    <a:pt x="2397" y="1"/>
                    <a:pt x="224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58"/>
            <p:cNvSpPr/>
            <p:nvPr/>
          </p:nvSpPr>
          <p:spPr>
            <a:xfrm>
              <a:off x="8363215" y="3268783"/>
              <a:ext cx="95776" cy="673784"/>
            </a:xfrm>
            <a:custGeom>
              <a:avLst/>
              <a:gdLst/>
              <a:ahLst/>
              <a:cxnLst/>
              <a:rect l="l" t="t" r="r" b="b"/>
              <a:pathLst>
                <a:path w="4942" h="34767" extrusionOk="0">
                  <a:moveTo>
                    <a:pt x="4394" y="1"/>
                  </a:moveTo>
                  <a:lnTo>
                    <a:pt x="36" y="34219"/>
                  </a:lnTo>
                  <a:cubicBezTo>
                    <a:pt x="0" y="34517"/>
                    <a:pt x="84" y="34767"/>
                    <a:pt x="238" y="34767"/>
                  </a:cubicBezTo>
                  <a:cubicBezTo>
                    <a:pt x="381" y="34767"/>
                    <a:pt x="536" y="34517"/>
                    <a:pt x="572" y="34219"/>
                  </a:cubicBezTo>
                  <a:lnTo>
                    <a:pt x="4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58"/>
            <p:cNvSpPr/>
            <p:nvPr/>
          </p:nvSpPr>
          <p:spPr>
            <a:xfrm>
              <a:off x="8224996" y="3268783"/>
              <a:ext cx="95776" cy="673784"/>
            </a:xfrm>
            <a:custGeom>
              <a:avLst/>
              <a:gdLst/>
              <a:ahLst/>
              <a:cxnLst/>
              <a:rect l="l" t="t" r="r" b="b"/>
              <a:pathLst>
                <a:path w="4942" h="34767" extrusionOk="0">
                  <a:moveTo>
                    <a:pt x="4394" y="1"/>
                  </a:moveTo>
                  <a:lnTo>
                    <a:pt x="36" y="34219"/>
                  </a:lnTo>
                  <a:cubicBezTo>
                    <a:pt x="0" y="34517"/>
                    <a:pt x="84" y="34767"/>
                    <a:pt x="239" y="34767"/>
                  </a:cubicBezTo>
                  <a:cubicBezTo>
                    <a:pt x="381" y="34767"/>
                    <a:pt x="536" y="34517"/>
                    <a:pt x="572" y="34219"/>
                  </a:cubicBezTo>
                  <a:lnTo>
                    <a:pt x="4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58"/>
            <p:cNvSpPr/>
            <p:nvPr/>
          </p:nvSpPr>
          <p:spPr>
            <a:xfrm>
              <a:off x="8291450" y="3400780"/>
              <a:ext cx="150001" cy="21240"/>
            </a:xfrm>
            <a:custGeom>
              <a:avLst/>
              <a:gdLst/>
              <a:ahLst/>
              <a:cxnLst/>
              <a:rect l="l" t="t" r="r" b="b"/>
              <a:pathLst>
                <a:path w="7740" h="1096" extrusionOk="0">
                  <a:moveTo>
                    <a:pt x="381" y="0"/>
                  </a:moveTo>
                  <a:cubicBezTo>
                    <a:pt x="227" y="0"/>
                    <a:pt x="72" y="250"/>
                    <a:pt x="36" y="548"/>
                  </a:cubicBezTo>
                  <a:cubicBezTo>
                    <a:pt x="0" y="845"/>
                    <a:pt x="96" y="1096"/>
                    <a:pt x="239" y="1096"/>
                  </a:cubicBezTo>
                  <a:lnTo>
                    <a:pt x="7370" y="1096"/>
                  </a:lnTo>
                  <a:cubicBezTo>
                    <a:pt x="7513" y="1096"/>
                    <a:pt x="7668" y="845"/>
                    <a:pt x="7704" y="548"/>
                  </a:cubicBezTo>
                  <a:cubicBezTo>
                    <a:pt x="7740" y="250"/>
                    <a:pt x="765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58"/>
            <p:cNvSpPr/>
            <p:nvPr/>
          </p:nvSpPr>
          <p:spPr>
            <a:xfrm>
              <a:off x="8274609" y="3532991"/>
              <a:ext cx="150001" cy="21240"/>
            </a:xfrm>
            <a:custGeom>
              <a:avLst/>
              <a:gdLst/>
              <a:ahLst/>
              <a:cxnLst/>
              <a:rect l="l" t="t" r="r" b="b"/>
              <a:pathLst>
                <a:path w="7740" h="1096" extrusionOk="0">
                  <a:moveTo>
                    <a:pt x="381" y="0"/>
                  </a:moveTo>
                  <a:cubicBezTo>
                    <a:pt x="227" y="0"/>
                    <a:pt x="72" y="250"/>
                    <a:pt x="36" y="548"/>
                  </a:cubicBezTo>
                  <a:cubicBezTo>
                    <a:pt x="0" y="846"/>
                    <a:pt x="96" y="1096"/>
                    <a:pt x="238" y="1096"/>
                  </a:cubicBezTo>
                  <a:lnTo>
                    <a:pt x="7370" y="1096"/>
                  </a:lnTo>
                  <a:cubicBezTo>
                    <a:pt x="7513" y="1096"/>
                    <a:pt x="7668" y="846"/>
                    <a:pt x="7704" y="548"/>
                  </a:cubicBezTo>
                  <a:cubicBezTo>
                    <a:pt x="7739" y="250"/>
                    <a:pt x="765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58"/>
            <p:cNvSpPr/>
            <p:nvPr/>
          </p:nvSpPr>
          <p:spPr>
            <a:xfrm>
              <a:off x="8257768" y="3664290"/>
              <a:ext cx="150001" cy="21706"/>
            </a:xfrm>
            <a:custGeom>
              <a:avLst/>
              <a:gdLst/>
              <a:ahLst/>
              <a:cxnLst/>
              <a:rect l="l" t="t" r="r" b="b"/>
              <a:pathLst>
                <a:path w="7740" h="1120" extrusionOk="0">
                  <a:moveTo>
                    <a:pt x="381" y="0"/>
                  </a:moveTo>
                  <a:cubicBezTo>
                    <a:pt x="226" y="0"/>
                    <a:pt x="72" y="250"/>
                    <a:pt x="36" y="560"/>
                  </a:cubicBezTo>
                  <a:cubicBezTo>
                    <a:pt x="0" y="869"/>
                    <a:pt x="84" y="1119"/>
                    <a:pt x="238" y="1119"/>
                  </a:cubicBezTo>
                  <a:lnTo>
                    <a:pt x="7358" y="1119"/>
                  </a:lnTo>
                  <a:cubicBezTo>
                    <a:pt x="7513" y="1119"/>
                    <a:pt x="7668" y="869"/>
                    <a:pt x="7704" y="560"/>
                  </a:cubicBezTo>
                  <a:cubicBezTo>
                    <a:pt x="7739" y="250"/>
                    <a:pt x="765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58"/>
            <p:cNvSpPr/>
            <p:nvPr/>
          </p:nvSpPr>
          <p:spPr>
            <a:xfrm>
              <a:off x="8240927" y="3797411"/>
              <a:ext cx="150001" cy="21260"/>
            </a:xfrm>
            <a:custGeom>
              <a:avLst/>
              <a:gdLst/>
              <a:ahLst/>
              <a:cxnLst/>
              <a:rect l="l" t="t" r="r" b="b"/>
              <a:pathLst>
                <a:path w="7740" h="1097" extrusionOk="0">
                  <a:moveTo>
                    <a:pt x="381" y="1"/>
                  </a:moveTo>
                  <a:cubicBezTo>
                    <a:pt x="226" y="1"/>
                    <a:pt x="71" y="251"/>
                    <a:pt x="36" y="549"/>
                  </a:cubicBezTo>
                  <a:cubicBezTo>
                    <a:pt x="0" y="846"/>
                    <a:pt x="83" y="1096"/>
                    <a:pt x="238" y="1096"/>
                  </a:cubicBezTo>
                  <a:lnTo>
                    <a:pt x="7358" y="1096"/>
                  </a:lnTo>
                  <a:cubicBezTo>
                    <a:pt x="7513" y="1096"/>
                    <a:pt x="7668" y="846"/>
                    <a:pt x="7703" y="549"/>
                  </a:cubicBezTo>
                  <a:cubicBezTo>
                    <a:pt x="7739" y="251"/>
                    <a:pt x="7656" y="1"/>
                    <a:pt x="7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58"/>
            <p:cNvSpPr/>
            <p:nvPr/>
          </p:nvSpPr>
          <p:spPr>
            <a:xfrm>
              <a:off x="8440502" y="3268783"/>
              <a:ext cx="95776" cy="673784"/>
            </a:xfrm>
            <a:custGeom>
              <a:avLst/>
              <a:gdLst/>
              <a:ahLst/>
              <a:cxnLst/>
              <a:rect l="l" t="t" r="r" b="b"/>
              <a:pathLst>
                <a:path w="4942" h="34767" extrusionOk="0">
                  <a:moveTo>
                    <a:pt x="1" y="1"/>
                  </a:moveTo>
                  <a:lnTo>
                    <a:pt x="4371" y="34219"/>
                  </a:lnTo>
                  <a:cubicBezTo>
                    <a:pt x="4406" y="34517"/>
                    <a:pt x="4561" y="34767"/>
                    <a:pt x="4704" y="34767"/>
                  </a:cubicBezTo>
                  <a:cubicBezTo>
                    <a:pt x="4859" y="34767"/>
                    <a:pt x="4942" y="34517"/>
                    <a:pt x="4906" y="34219"/>
                  </a:cubicBezTo>
                  <a:lnTo>
                    <a:pt x="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58"/>
            <p:cNvSpPr/>
            <p:nvPr/>
          </p:nvSpPr>
          <p:spPr>
            <a:xfrm>
              <a:off x="8578720" y="3268783"/>
              <a:ext cx="95776" cy="673784"/>
            </a:xfrm>
            <a:custGeom>
              <a:avLst/>
              <a:gdLst/>
              <a:ahLst/>
              <a:cxnLst/>
              <a:rect l="l" t="t" r="r" b="b"/>
              <a:pathLst>
                <a:path w="4942" h="34767" extrusionOk="0">
                  <a:moveTo>
                    <a:pt x="1" y="1"/>
                  </a:moveTo>
                  <a:lnTo>
                    <a:pt x="4370" y="34219"/>
                  </a:lnTo>
                  <a:cubicBezTo>
                    <a:pt x="4406" y="34517"/>
                    <a:pt x="4561" y="34767"/>
                    <a:pt x="4704" y="34767"/>
                  </a:cubicBezTo>
                  <a:cubicBezTo>
                    <a:pt x="4859" y="34767"/>
                    <a:pt x="4942" y="34517"/>
                    <a:pt x="4906" y="34219"/>
                  </a:cubicBezTo>
                  <a:lnTo>
                    <a:pt x="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58"/>
            <p:cNvSpPr/>
            <p:nvPr/>
          </p:nvSpPr>
          <p:spPr>
            <a:xfrm>
              <a:off x="8300210" y="3247562"/>
              <a:ext cx="295371" cy="42016"/>
            </a:xfrm>
            <a:custGeom>
              <a:avLst/>
              <a:gdLst/>
              <a:ahLst/>
              <a:cxnLst/>
              <a:rect l="l" t="t" r="r" b="b"/>
              <a:pathLst>
                <a:path w="15241" h="2168" extrusionOk="0">
                  <a:moveTo>
                    <a:pt x="156" y="0"/>
                  </a:moveTo>
                  <a:cubicBezTo>
                    <a:pt x="72" y="0"/>
                    <a:pt x="1" y="143"/>
                    <a:pt x="1" y="322"/>
                  </a:cubicBezTo>
                  <a:lnTo>
                    <a:pt x="1" y="1858"/>
                  </a:lnTo>
                  <a:cubicBezTo>
                    <a:pt x="1" y="2036"/>
                    <a:pt x="72" y="2167"/>
                    <a:pt x="156" y="2167"/>
                  </a:cubicBezTo>
                  <a:lnTo>
                    <a:pt x="15074" y="2167"/>
                  </a:lnTo>
                  <a:cubicBezTo>
                    <a:pt x="15169" y="2167"/>
                    <a:pt x="15241" y="2036"/>
                    <a:pt x="15241" y="1858"/>
                  </a:cubicBezTo>
                  <a:lnTo>
                    <a:pt x="15241" y="322"/>
                  </a:lnTo>
                  <a:cubicBezTo>
                    <a:pt x="15241" y="143"/>
                    <a:pt x="15169" y="0"/>
                    <a:pt x="15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58"/>
            <p:cNvSpPr/>
            <p:nvPr/>
          </p:nvSpPr>
          <p:spPr>
            <a:xfrm>
              <a:off x="8458041" y="3400780"/>
              <a:ext cx="150001" cy="21240"/>
            </a:xfrm>
            <a:custGeom>
              <a:avLst/>
              <a:gdLst/>
              <a:ahLst/>
              <a:cxnLst/>
              <a:rect l="l" t="t" r="r" b="b"/>
              <a:pathLst>
                <a:path w="7740" h="1096" extrusionOk="0">
                  <a:moveTo>
                    <a:pt x="239" y="0"/>
                  </a:moveTo>
                  <a:cubicBezTo>
                    <a:pt x="84" y="0"/>
                    <a:pt x="1" y="250"/>
                    <a:pt x="37" y="548"/>
                  </a:cubicBezTo>
                  <a:cubicBezTo>
                    <a:pt x="72" y="845"/>
                    <a:pt x="227" y="1096"/>
                    <a:pt x="382" y="1096"/>
                  </a:cubicBezTo>
                  <a:lnTo>
                    <a:pt x="7502" y="1096"/>
                  </a:lnTo>
                  <a:cubicBezTo>
                    <a:pt x="7657" y="1096"/>
                    <a:pt x="7740" y="845"/>
                    <a:pt x="7704" y="548"/>
                  </a:cubicBezTo>
                  <a:cubicBezTo>
                    <a:pt x="7668" y="250"/>
                    <a:pt x="7514"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58"/>
            <p:cNvSpPr/>
            <p:nvPr/>
          </p:nvSpPr>
          <p:spPr>
            <a:xfrm>
              <a:off x="8474882" y="3532991"/>
              <a:ext cx="150001" cy="21240"/>
            </a:xfrm>
            <a:custGeom>
              <a:avLst/>
              <a:gdLst/>
              <a:ahLst/>
              <a:cxnLst/>
              <a:rect l="l" t="t" r="r" b="b"/>
              <a:pathLst>
                <a:path w="7740" h="1096" extrusionOk="0">
                  <a:moveTo>
                    <a:pt x="239" y="0"/>
                  </a:moveTo>
                  <a:cubicBezTo>
                    <a:pt x="84" y="0"/>
                    <a:pt x="1" y="250"/>
                    <a:pt x="37" y="548"/>
                  </a:cubicBezTo>
                  <a:cubicBezTo>
                    <a:pt x="72" y="846"/>
                    <a:pt x="227" y="1096"/>
                    <a:pt x="382" y="1096"/>
                  </a:cubicBezTo>
                  <a:lnTo>
                    <a:pt x="7502" y="1096"/>
                  </a:lnTo>
                  <a:cubicBezTo>
                    <a:pt x="7657" y="1096"/>
                    <a:pt x="7740" y="846"/>
                    <a:pt x="7704" y="548"/>
                  </a:cubicBezTo>
                  <a:cubicBezTo>
                    <a:pt x="7669" y="250"/>
                    <a:pt x="7514"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58"/>
            <p:cNvSpPr/>
            <p:nvPr/>
          </p:nvSpPr>
          <p:spPr>
            <a:xfrm>
              <a:off x="8491743" y="3664290"/>
              <a:ext cx="150001" cy="21706"/>
            </a:xfrm>
            <a:custGeom>
              <a:avLst/>
              <a:gdLst/>
              <a:ahLst/>
              <a:cxnLst/>
              <a:rect l="l" t="t" r="r" b="b"/>
              <a:pathLst>
                <a:path w="7740" h="1120" extrusionOk="0">
                  <a:moveTo>
                    <a:pt x="238" y="0"/>
                  </a:moveTo>
                  <a:cubicBezTo>
                    <a:pt x="83" y="0"/>
                    <a:pt x="0" y="250"/>
                    <a:pt x="36" y="560"/>
                  </a:cubicBezTo>
                  <a:cubicBezTo>
                    <a:pt x="72" y="869"/>
                    <a:pt x="226" y="1119"/>
                    <a:pt x="381" y="1119"/>
                  </a:cubicBezTo>
                  <a:lnTo>
                    <a:pt x="7501" y="1119"/>
                  </a:lnTo>
                  <a:cubicBezTo>
                    <a:pt x="7656" y="1119"/>
                    <a:pt x="7739" y="869"/>
                    <a:pt x="7703" y="560"/>
                  </a:cubicBezTo>
                  <a:cubicBezTo>
                    <a:pt x="7668" y="250"/>
                    <a:pt x="7513" y="0"/>
                    <a:pt x="7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58"/>
            <p:cNvSpPr/>
            <p:nvPr/>
          </p:nvSpPr>
          <p:spPr>
            <a:xfrm>
              <a:off x="8508584" y="3797411"/>
              <a:ext cx="150001" cy="21260"/>
            </a:xfrm>
            <a:custGeom>
              <a:avLst/>
              <a:gdLst/>
              <a:ahLst/>
              <a:cxnLst/>
              <a:rect l="l" t="t" r="r" b="b"/>
              <a:pathLst>
                <a:path w="7740" h="1097" extrusionOk="0">
                  <a:moveTo>
                    <a:pt x="238" y="1"/>
                  </a:moveTo>
                  <a:cubicBezTo>
                    <a:pt x="96" y="1"/>
                    <a:pt x="0" y="251"/>
                    <a:pt x="36" y="549"/>
                  </a:cubicBezTo>
                  <a:cubicBezTo>
                    <a:pt x="72" y="846"/>
                    <a:pt x="226" y="1096"/>
                    <a:pt x="381" y="1096"/>
                  </a:cubicBezTo>
                  <a:lnTo>
                    <a:pt x="7501" y="1096"/>
                  </a:lnTo>
                  <a:cubicBezTo>
                    <a:pt x="7656" y="1096"/>
                    <a:pt x="7739" y="846"/>
                    <a:pt x="7704" y="549"/>
                  </a:cubicBezTo>
                  <a:cubicBezTo>
                    <a:pt x="7668" y="251"/>
                    <a:pt x="7513" y="1"/>
                    <a:pt x="7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1" name="Google Shape;1451;p58"/>
          <p:cNvGrpSpPr/>
          <p:nvPr/>
        </p:nvGrpSpPr>
        <p:grpSpPr>
          <a:xfrm flipH="1">
            <a:off x="4473439" y="683631"/>
            <a:ext cx="446222" cy="77476"/>
            <a:chOff x="6146875" y="1767300"/>
            <a:chExt cx="331025" cy="57475"/>
          </a:xfrm>
        </p:grpSpPr>
        <p:sp>
          <p:nvSpPr>
            <p:cNvPr id="1452" name="Google Shape;1452;p58"/>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58"/>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58"/>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3043900" y="236075"/>
            <a:ext cx="2943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Economic Feasibility</a:t>
            </a:r>
            <a:endParaRPr sz="2300"/>
          </a:p>
        </p:txBody>
      </p:sp>
      <p:sp>
        <p:nvSpPr>
          <p:cNvPr id="1460" name="Google Shape;1460;p59"/>
          <p:cNvSpPr txBox="1"/>
          <p:nvPr/>
        </p:nvSpPr>
        <p:spPr>
          <a:xfrm>
            <a:off x="320550" y="827282"/>
            <a:ext cx="8502900" cy="2467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panose="020B0606030504020204"/>
              <a:buChar char="❖"/>
            </a:pPr>
            <a:r>
              <a:rPr lang="en-GB" sz="1800" b="1" dirty="0">
                <a:latin typeface="Times New Roman" panose="02020603050405020304" pitchFamily="18" charset="0"/>
                <a:ea typeface="Open Sans" panose="020B0606030504020204"/>
                <a:cs typeface="Times New Roman" panose="02020603050405020304" pitchFamily="18" charset="0"/>
                <a:sym typeface="Open Sans" panose="020B0606030504020204"/>
              </a:rPr>
              <a:t>Development cost </a:t>
            </a: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Development team cost - Since this is a university project, the development cost is not considered.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Consultant fees - No expense will be incurred as we have a supervisor  and co-supervisor assigned for consultation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Software cost - Software cost is not considered as we are using open-source software and tools for development.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317500" algn="l" rtl="0">
              <a:spcBef>
                <a:spcPts val="0"/>
              </a:spcBef>
              <a:spcAft>
                <a:spcPts val="0"/>
              </a:spcAft>
              <a:buSzPts val="1400"/>
              <a:buFont typeface="Open Sans" panose="020B0606030504020204"/>
              <a:buChar char="❖"/>
            </a:pPr>
            <a:r>
              <a:rPr lang="en-GB" sz="1800" b="1" dirty="0">
                <a:latin typeface="Times New Roman" panose="02020603050405020304" pitchFamily="18" charset="0"/>
                <a:ea typeface="Open Sans" panose="020B0606030504020204"/>
                <a:cs typeface="Times New Roman" panose="02020603050405020304" pitchFamily="18" charset="0"/>
                <a:sym typeface="Open Sans" panose="020B0606030504020204"/>
              </a:rPr>
              <a:t>Operational cost </a:t>
            </a:r>
            <a:endParaRPr sz="1800" b="1"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914400" lvl="1" indent="-317500" algn="l" rtl="0">
              <a:spcBef>
                <a:spcPts val="0"/>
              </a:spcBef>
              <a:spcAft>
                <a:spcPts val="0"/>
              </a:spcAft>
              <a:buSzPts val="1400"/>
              <a:buFont typeface="Open Sans" panose="020B0606030504020204"/>
              <a:buChar char="➢"/>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Domain cost - For the domain and we will have to pay a small annual  subscription.</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457200" lvl="0" indent="0" algn="l" rtl="0">
              <a:spcBef>
                <a:spcPts val="0"/>
              </a:spcBef>
              <a:spcAft>
                <a:spcPts val="0"/>
              </a:spcAft>
              <a:buNone/>
            </a:pPr>
            <a:endParaRPr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sp>
        <p:nvSpPr>
          <p:cNvPr id="1461" name="Google Shape;1461;p59"/>
          <p:cNvSpPr txBox="1"/>
          <p:nvPr/>
        </p:nvSpPr>
        <p:spPr>
          <a:xfrm>
            <a:off x="764425" y="4003394"/>
            <a:ext cx="8112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latin typeface="Times New Roman" panose="02020603050405020304" pitchFamily="18" charset="0"/>
                <a:ea typeface="Open Sans" panose="020B0606030504020204"/>
                <a:cs typeface="Times New Roman" panose="02020603050405020304" pitchFamily="18" charset="0"/>
                <a:sym typeface="Open Sans" panose="020B0606030504020204"/>
              </a:rPr>
              <a:t>Considering the facts stated above, we can conclude that this system is economically feasible. </a:t>
            </a: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l" rtl="0">
              <a:spcBef>
                <a:spcPts val="0"/>
              </a:spcBef>
              <a:spcAft>
                <a:spcPts val="0"/>
              </a:spcAft>
              <a:buNone/>
            </a:pPr>
            <a:endParaRPr sz="1800" dirty="0">
              <a:latin typeface="Times New Roman" panose="02020603050405020304" pitchFamily="18" charset="0"/>
              <a:ea typeface="Open Sans" panose="020B0606030504020204"/>
              <a:cs typeface="Times New Roman" panose="02020603050405020304" pitchFamily="18" charset="0"/>
              <a:sym typeface="Open Sans" panose="020B0606030504020204"/>
            </a:endParaRPr>
          </a:p>
        </p:txBody>
      </p:sp>
      <p:grpSp>
        <p:nvGrpSpPr>
          <p:cNvPr id="1462" name="Google Shape;1462;p59"/>
          <p:cNvGrpSpPr/>
          <p:nvPr/>
        </p:nvGrpSpPr>
        <p:grpSpPr>
          <a:xfrm flipH="1">
            <a:off x="3899614" y="749806"/>
            <a:ext cx="446222" cy="77476"/>
            <a:chOff x="6146875" y="1767300"/>
            <a:chExt cx="331025" cy="57475"/>
          </a:xfrm>
        </p:grpSpPr>
        <p:sp>
          <p:nvSpPr>
            <p:cNvPr id="1463" name="Google Shape;1463;p59"/>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59"/>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59"/>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60"/>
          <p:cNvSpPr txBox="1">
            <a:spLocks noGrp="1"/>
          </p:cNvSpPr>
          <p:nvPr>
            <p:ph type="title"/>
          </p:nvPr>
        </p:nvSpPr>
        <p:spPr>
          <a:xfrm>
            <a:off x="0" y="2341450"/>
            <a:ext cx="9093900" cy="20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Reduction of design reality gap in developing while concentrating</a:t>
            </a:r>
            <a:endParaRPr>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on digital development  principles</a:t>
            </a:r>
            <a:endParaRPr>
              <a:latin typeface="Verdana" panose="020B0604030504040204"/>
              <a:ea typeface="Verdana" panose="020B0604030504040204"/>
              <a:cs typeface="Verdana" panose="020B0604030504040204"/>
              <a:sym typeface="Verdana" panose="020B0604030504040204"/>
            </a:endParaRPr>
          </a:p>
        </p:txBody>
      </p:sp>
      <p:grpSp>
        <p:nvGrpSpPr>
          <p:cNvPr id="1471" name="Google Shape;1471;p60"/>
          <p:cNvGrpSpPr/>
          <p:nvPr/>
        </p:nvGrpSpPr>
        <p:grpSpPr>
          <a:xfrm flipH="1">
            <a:off x="4264589" y="1753093"/>
            <a:ext cx="446222" cy="77476"/>
            <a:chOff x="6146875" y="1767300"/>
            <a:chExt cx="331025" cy="57475"/>
          </a:xfrm>
        </p:grpSpPr>
        <p:sp>
          <p:nvSpPr>
            <p:cNvPr id="1472" name="Google Shape;1472;p60"/>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60"/>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60"/>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75" name="Google Shape;1475;p60"/>
          <p:cNvCxnSpPr/>
          <p:nvPr/>
        </p:nvCxnSpPr>
        <p:spPr>
          <a:xfrm>
            <a:off x="1361538" y="1525025"/>
            <a:ext cx="6420900" cy="0"/>
          </a:xfrm>
          <a:prstGeom prst="straightConnector1">
            <a:avLst/>
          </a:prstGeom>
          <a:noFill/>
          <a:ln w="28575" cap="flat" cmpd="sng">
            <a:solidFill>
              <a:schemeClr val="lt1"/>
            </a:solidFill>
            <a:prstDash val="solid"/>
            <a:round/>
            <a:headEnd type="none" w="med" len="med"/>
            <a:tailEnd type="none" w="med" len="med"/>
          </a:ln>
        </p:spPr>
      </p:cxnSp>
      <p:grpSp>
        <p:nvGrpSpPr>
          <p:cNvPr id="1476" name="Google Shape;1476;p60"/>
          <p:cNvGrpSpPr/>
          <p:nvPr/>
        </p:nvGrpSpPr>
        <p:grpSpPr>
          <a:xfrm>
            <a:off x="1654975" y="671207"/>
            <a:ext cx="574550" cy="883745"/>
            <a:chOff x="3365973" y="803668"/>
            <a:chExt cx="1361492" cy="2094182"/>
          </a:xfrm>
        </p:grpSpPr>
        <p:sp>
          <p:nvSpPr>
            <p:cNvPr id="1477" name="Google Shape;1477;p60"/>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60"/>
            <p:cNvSpPr/>
            <p:nvPr/>
          </p:nvSpPr>
          <p:spPr>
            <a:xfrm>
              <a:off x="3864295" y="2571750"/>
              <a:ext cx="326100" cy="3261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9" name="Google Shape;1479;p60"/>
          <p:cNvGrpSpPr/>
          <p:nvPr/>
        </p:nvGrpSpPr>
        <p:grpSpPr>
          <a:xfrm>
            <a:off x="4154965" y="483578"/>
            <a:ext cx="677070" cy="1041437"/>
            <a:chOff x="3365973" y="803668"/>
            <a:chExt cx="1361492" cy="2094182"/>
          </a:xfrm>
        </p:grpSpPr>
        <p:sp>
          <p:nvSpPr>
            <p:cNvPr id="1480" name="Google Shape;1480;p60"/>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60"/>
            <p:cNvSpPr/>
            <p:nvPr/>
          </p:nvSpPr>
          <p:spPr>
            <a:xfrm>
              <a:off x="3864295" y="2571750"/>
              <a:ext cx="326100" cy="3261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2" name="Google Shape;1482;p60"/>
          <p:cNvGrpSpPr/>
          <p:nvPr/>
        </p:nvGrpSpPr>
        <p:grpSpPr>
          <a:xfrm>
            <a:off x="2963538" y="671195"/>
            <a:ext cx="574550" cy="883745"/>
            <a:chOff x="3365973" y="803668"/>
            <a:chExt cx="1361492" cy="2094182"/>
          </a:xfrm>
        </p:grpSpPr>
        <p:sp>
          <p:nvSpPr>
            <p:cNvPr id="1483" name="Google Shape;1483;p60"/>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60"/>
            <p:cNvSpPr/>
            <p:nvPr/>
          </p:nvSpPr>
          <p:spPr>
            <a:xfrm>
              <a:off x="3864295" y="2571750"/>
              <a:ext cx="326100" cy="3261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5" name="Google Shape;1485;p60"/>
          <p:cNvGrpSpPr/>
          <p:nvPr/>
        </p:nvGrpSpPr>
        <p:grpSpPr>
          <a:xfrm>
            <a:off x="5274350" y="562420"/>
            <a:ext cx="574550" cy="883745"/>
            <a:chOff x="3365973" y="803668"/>
            <a:chExt cx="1361492" cy="2094182"/>
          </a:xfrm>
        </p:grpSpPr>
        <p:sp>
          <p:nvSpPr>
            <p:cNvPr id="1486" name="Google Shape;1486;p60"/>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60"/>
            <p:cNvSpPr/>
            <p:nvPr/>
          </p:nvSpPr>
          <p:spPr>
            <a:xfrm>
              <a:off x="3864295" y="2571750"/>
              <a:ext cx="326100" cy="3261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8" name="Google Shape;1488;p60"/>
          <p:cNvGrpSpPr/>
          <p:nvPr/>
        </p:nvGrpSpPr>
        <p:grpSpPr>
          <a:xfrm>
            <a:off x="6410638" y="671195"/>
            <a:ext cx="574550" cy="883745"/>
            <a:chOff x="3365973" y="803668"/>
            <a:chExt cx="1361492" cy="2094182"/>
          </a:xfrm>
        </p:grpSpPr>
        <p:sp>
          <p:nvSpPr>
            <p:cNvPr id="1489" name="Google Shape;1489;p60"/>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60"/>
            <p:cNvSpPr/>
            <p:nvPr/>
          </p:nvSpPr>
          <p:spPr>
            <a:xfrm>
              <a:off x="3864295" y="2571750"/>
              <a:ext cx="326100" cy="3261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1" name="Google Shape;1491;p60"/>
          <p:cNvGrpSpPr/>
          <p:nvPr/>
        </p:nvGrpSpPr>
        <p:grpSpPr>
          <a:xfrm>
            <a:off x="4325958" y="613785"/>
            <a:ext cx="335085" cy="323404"/>
            <a:chOff x="3857225" y="238125"/>
            <a:chExt cx="500575" cy="483125"/>
          </a:xfrm>
        </p:grpSpPr>
        <p:sp>
          <p:nvSpPr>
            <p:cNvPr id="1492" name="Google Shape;1492;p60"/>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3" name="Google Shape;1493;p60"/>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4" name="Google Shape;1494;p60"/>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5" name="Google Shape;1495;p60"/>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6" name="Google Shape;1496;p60"/>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7" name="Google Shape;1497;p60"/>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498" name="Google Shape;1498;p60"/>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499" name="Google Shape;1499;p60"/>
          <p:cNvGrpSpPr/>
          <p:nvPr/>
        </p:nvGrpSpPr>
        <p:grpSpPr>
          <a:xfrm>
            <a:off x="1780548" y="763744"/>
            <a:ext cx="323404" cy="323404"/>
            <a:chOff x="2676100" y="832575"/>
            <a:chExt cx="483125" cy="483125"/>
          </a:xfrm>
        </p:grpSpPr>
        <p:sp>
          <p:nvSpPr>
            <p:cNvPr id="1500" name="Google Shape;1500;p60"/>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01" name="Google Shape;1501;p60"/>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02" name="Google Shape;1502;p60"/>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503" name="Google Shape;1503;p60"/>
          <p:cNvGrpSpPr/>
          <p:nvPr/>
        </p:nvGrpSpPr>
        <p:grpSpPr>
          <a:xfrm>
            <a:off x="3100401" y="779933"/>
            <a:ext cx="300824" cy="291035"/>
            <a:chOff x="3270550" y="832575"/>
            <a:chExt cx="499375" cy="483125"/>
          </a:xfrm>
        </p:grpSpPr>
        <p:sp>
          <p:nvSpPr>
            <p:cNvPr id="1504" name="Google Shape;1504;p60"/>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05" name="Google Shape;1505;p60"/>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06" name="Google Shape;1506;p60"/>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507" name="Google Shape;1507;p60"/>
          <p:cNvGrpSpPr/>
          <p:nvPr/>
        </p:nvGrpSpPr>
        <p:grpSpPr>
          <a:xfrm>
            <a:off x="5415575" y="717005"/>
            <a:ext cx="292099" cy="279377"/>
            <a:chOff x="5049750" y="832600"/>
            <a:chExt cx="505100" cy="483100"/>
          </a:xfrm>
        </p:grpSpPr>
        <p:sp>
          <p:nvSpPr>
            <p:cNvPr id="1508" name="Google Shape;1508;p60"/>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09" name="Google Shape;1509;p60"/>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510" name="Google Shape;1510;p60"/>
          <p:cNvSpPr/>
          <p:nvPr/>
        </p:nvSpPr>
        <p:spPr>
          <a:xfrm>
            <a:off x="6548627" y="811753"/>
            <a:ext cx="298571" cy="227393"/>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61"/>
          <p:cNvSpPr txBox="1"/>
          <p:nvPr/>
        </p:nvSpPr>
        <p:spPr>
          <a:xfrm>
            <a:off x="231050" y="160725"/>
            <a:ext cx="8730000" cy="4410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dirty="0"/>
              <a:t>Research on local and international projects going on to understand the existing ecosystem (understanding the ecosystem)</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Design for scale of population rather than concentrating on limited targeted audience (Design for scale)</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Being data driven by enable users to get and access necessary information on time (Be data driven)</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Reuse and improve some already existing ideas and develop our solution flexible as reusable (reuse and improve)</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Issue privacy policies, terms and restrictions to address privacy and security (Address privacy and security)</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Being collaborative by interconnect entities and users together (Collaborative)</a:t>
            </a:r>
            <a:endParaRPr sz="1800" dirty="0">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62"/>
          <p:cNvSpPr txBox="1"/>
          <p:nvPr/>
        </p:nvSpPr>
        <p:spPr>
          <a:xfrm>
            <a:off x="656475" y="442025"/>
            <a:ext cx="8079000" cy="33954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GB" sz="1800" dirty="0"/>
              <a:t>Ensure our solution is sustainable for long term and adaptable rapid changing future environment(Build for sustainability)</a:t>
            </a:r>
            <a:endParaRPr sz="1800" dirty="0"/>
          </a:p>
          <a:p>
            <a:pPr marL="457200" lvl="0" indent="0" algn="l" rtl="0">
              <a:spcBef>
                <a:spcPts val="0"/>
              </a:spcBef>
              <a:spcAft>
                <a:spcPts val="0"/>
              </a:spcAft>
              <a:buNone/>
            </a:pPr>
            <a:endParaRPr sz="1800" dirty="0"/>
          </a:p>
          <a:p>
            <a:pPr marL="457200" lvl="0" indent="-349250" algn="l" rtl="0">
              <a:spcBef>
                <a:spcPts val="0"/>
              </a:spcBef>
              <a:spcAft>
                <a:spcPts val="0"/>
              </a:spcAft>
              <a:buSzPts val="1900"/>
              <a:buChar char="❖"/>
            </a:pPr>
            <a:r>
              <a:rPr lang="en-GB" sz="1800" dirty="0"/>
              <a:t>Research on user requirements, give importance to user expectations and provide useful solutions(Empathy)</a:t>
            </a:r>
            <a:endParaRPr sz="1800" dirty="0"/>
          </a:p>
          <a:p>
            <a:pPr marL="457200" lvl="0" indent="0" algn="l" rtl="0">
              <a:spcBef>
                <a:spcPts val="0"/>
              </a:spcBef>
              <a:spcAft>
                <a:spcPts val="0"/>
              </a:spcAft>
              <a:buNone/>
            </a:pPr>
            <a:endParaRPr sz="1800" dirty="0"/>
          </a:p>
          <a:p>
            <a:pPr marL="457200" lvl="0" indent="-349250" algn="l" rtl="0">
              <a:spcBef>
                <a:spcPts val="0"/>
              </a:spcBef>
              <a:spcAft>
                <a:spcPts val="0"/>
              </a:spcAft>
              <a:buSzPts val="1900"/>
              <a:buChar char="❖"/>
            </a:pPr>
            <a:r>
              <a:rPr lang="en-GB" sz="1800" dirty="0"/>
              <a:t>Analyse the problem from conceivable angles and come up with various solutions(Expansive thinking)</a:t>
            </a:r>
            <a:endParaRPr sz="1800" dirty="0"/>
          </a:p>
          <a:p>
            <a:pPr marL="457200" lvl="0" indent="0" algn="l" rtl="0">
              <a:spcBef>
                <a:spcPts val="0"/>
              </a:spcBef>
              <a:spcAft>
                <a:spcPts val="0"/>
              </a:spcAft>
              <a:buNone/>
            </a:pPr>
            <a:endParaRPr sz="1800" dirty="0"/>
          </a:p>
          <a:p>
            <a:pPr marL="457200" lvl="0" indent="-349250" algn="l" rtl="0">
              <a:spcBef>
                <a:spcPts val="0"/>
              </a:spcBef>
              <a:spcAft>
                <a:spcPts val="0"/>
              </a:spcAft>
              <a:buSzPts val="1900"/>
              <a:buChar char="❖"/>
            </a:pPr>
            <a:r>
              <a:rPr lang="en-GB" sz="1800" dirty="0"/>
              <a:t>Find out the best solution and build an early version of the solution (Experimentation)</a:t>
            </a:r>
            <a:endParaRPr sz="1800" dirty="0"/>
          </a:p>
          <a:p>
            <a:pPr marL="0" lvl="0" indent="0" algn="l" rtl="0">
              <a:spcBef>
                <a:spcPts val="0"/>
              </a:spcBef>
              <a:spcAft>
                <a:spcPts val="0"/>
              </a:spcAft>
              <a:buNone/>
            </a:pPr>
            <a:endParaRPr sz="1800" dirty="0">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63"/>
          <p:cNvSpPr txBox="1">
            <a:spLocks noGrp="1"/>
          </p:cNvSpPr>
          <p:nvPr>
            <p:ph type="title"/>
          </p:nvPr>
        </p:nvSpPr>
        <p:spPr>
          <a:xfrm>
            <a:off x="964400" y="1755575"/>
            <a:ext cx="2631900" cy="143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4000">
                <a:latin typeface="Verdana" panose="020B0604030504040204"/>
                <a:ea typeface="Verdana" panose="020B0604030504040204"/>
                <a:cs typeface="Verdana" panose="020B0604030504040204"/>
                <a:sym typeface="Verdana" panose="020B0604030504040204"/>
              </a:rPr>
              <a:t>Thanks!</a:t>
            </a:r>
            <a:endParaRPr sz="4000">
              <a:latin typeface="Verdana" panose="020B0604030504040204"/>
              <a:ea typeface="Verdana" panose="020B0604030504040204"/>
              <a:cs typeface="Verdana" panose="020B0604030504040204"/>
              <a:sym typeface="Verdana" panose="020B0604030504040204"/>
            </a:endParaRPr>
          </a:p>
          <a:p>
            <a:pPr marL="0" lvl="0" indent="0" algn="l" rtl="0">
              <a:spcBef>
                <a:spcPts val="0"/>
              </a:spcBef>
              <a:spcAft>
                <a:spcPts val="0"/>
              </a:spcAft>
              <a:buNone/>
            </a:pPr>
          </a:p>
        </p:txBody>
      </p:sp>
      <p:pic>
        <p:nvPicPr>
          <p:cNvPr id="1526" name="Google Shape;1526;p63"/>
          <p:cNvPicPr preferRelativeResize="0"/>
          <p:nvPr/>
        </p:nvPicPr>
        <p:blipFill rotWithShape="1">
          <a:blip r:embed="rId1"/>
          <a:srcRect l="17171" t="15760" r="17086" b="891"/>
          <a:stretch>
            <a:fillRect/>
          </a:stretch>
        </p:blipFill>
        <p:spPr>
          <a:xfrm rot="5400000" flipH="1">
            <a:off x="4334749" y="456737"/>
            <a:ext cx="5147388" cy="4350564"/>
          </a:xfrm>
          <a:prstGeom prst="flowChartDocument">
            <a:avLst/>
          </a:prstGeom>
          <a:noFill/>
          <a:ln>
            <a:noFill/>
          </a:ln>
        </p:spPr>
      </p:pic>
      <p:sp>
        <p:nvSpPr>
          <p:cNvPr id="1527" name="Google Shape;1527;p63"/>
          <p:cNvSpPr txBox="1"/>
          <p:nvPr/>
        </p:nvSpPr>
        <p:spPr>
          <a:xfrm>
            <a:off x="343850" y="2958575"/>
            <a:ext cx="3000000" cy="2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600">
              <a:solidFill>
                <a:schemeClr val="dk1"/>
              </a:solidFill>
              <a:latin typeface="Oswald"/>
              <a:ea typeface="Oswald"/>
              <a:cs typeface="Oswald"/>
              <a:sym typeface="Oswald"/>
            </a:endParaRPr>
          </a:p>
        </p:txBody>
      </p:sp>
      <p:grpSp>
        <p:nvGrpSpPr>
          <p:cNvPr id="1528" name="Google Shape;1528;p63"/>
          <p:cNvGrpSpPr/>
          <p:nvPr/>
        </p:nvGrpSpPr>
        <p:grpSpPr>
          <a:xfrm flipH="1">
            <a:off x="2216939" y="1797668"/>
            <a:ext cx="446222" cy="77476"/>
            <a:chOff x="6146875" y="1767300"/>
            <a:chExt cx="331025" cy="57475"/>
          </a:xfrm>
        </p:grpSpPr>
        <p:sp>
          <p:nvSpPr>
            <p:cNvPr id="1529" name="Google Shape;1529;p6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6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6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64"/>
          <p:cNvSpPr txBox="1">
            <a:spLocks noGrp="1"/>
          </p:cNvSpPr>
          <p:nvPr>
            <p:ph type="title"/>
          </p:nvPr>
        </p:nvSpPr>
        <p:spPr>
          <a:xfrm>
            <a:off x="421925" y="2169925"/>
            <a:ext cx="3998400" cy="9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a:latin typeface="Verdana" panose="020B0604030504040204"/>
                <a:ea typeface="Verdana" panose="020B0604030504040204"/>
                <a:cs typeface="Verdana" panose="020B0604030504040204"/>
                <a:sym typeface="Verdana" panose="020B0604030504040204"/>
              </a:rPr>
              <a:t>Any Questions?</a:t>
            </a:r>
            <a:endParaRPr sz="3600">
              <a:latin typeface="Verdana" panose="020B0604030504040204"/>
              <a:ea typeface="Verdana" panose="020B0604030504040204"/>
              <a:cs typeface="Verdana" panose="020B0604030504040204"/>
              <a:sym typeface="Verdana" panose="020B0604030504040204"/>
            </a:endParaRPr>
          </a:p>
        </p:txBody>
      </p:sp>
      <p:sp>
        <p:nvSpPr>
          <p:cNvPr id="1537" name="Google Shape;1537;p64"/>
          <p:cNvSpPr txBox="1"/>
          <p:nvPr/>
        </p:nvSpPr>
        <p:spPr>
          <a:xfrm>
            <a:off x="3727025" y="793625"/>
            <a:ext cx="4500600" cy="3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panose="020B0606030504020204"/>
              <a:ea typeface="Open Sans" panose="020B0606030504020204"/>
              <a:cs typeface="Open Sans" panose="020B0606030504020204"/>
              <a:sym typeface="Open Sans" panose="020B0606030504020204"/>
            </a:endParaRPr>
          </a:p>
        </p:txBody>
      </p:sp>
      <p:pic>
        <p:nvPicPr>
          <p:cNvPr id="1538" name="Google Shape;1538;p64"/>
          <p:cNvPicPr preferRelativeResize="0"/>
          <p:nvPr/>
        </p:nvPicPr>
        <p:blipFill>
          <a:blip r:embed="rId1"/>
          <a:stretch>
            <a:fillRect/>
          </a:stretch>
        </p:blipFill>
        <p:spPr>
          <a:xfrm>
            <a:off x="5166400" y="506963"/>
            <a:ext cx="4992174" cy="3744125"/>
          </a:xfrm>
          <a:prstGeom prst="rect">
            <a:avLst/>
          </a:prstGeom>
          <a:noFill/>
          <a:ln>
            <a:noFill/>
          </a:ln>
        </p:spPr>
      </p:pic>
      <p:grpSp>
        <p:nvGrpSpPr>
          <p:cNvPr id="1539" name="Google Shape;1539;p64"/>
          <p:cNvGrpSpPr/>
          <p:nvPr/>
        </p:nvGrpSpPr>
        <p:grpSpPr>
          <a:xfrm flipH="1">
            <a:off x="1774914" y="2220118"/>
            <a:ext cx="446222" cy="77476"/>
            <a:chOff x="6146875" y="1767300"/>
            <a:chExt cx="331025" cy="57475"/>
          </a:xfrm>
        </p:grpSpPr>
        <p:sp>
          <p:nvSpPr>
            <p:cNvPr id="1540" name="Google Shape;1540;p6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6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6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3"/>
          <p:cNvSpPr txBox="1"/>
          <p:nvPr/>
        </p:nvSpPr>
        <p:spPr>
          <a:xfrm>
            <a:off x="395700" y="716700"/>
            <a:ext cx="8352600" cy="23205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2000" dirty="0">
                <a:latin typeface="Open Sans" panose="020B0606030504020204"/>
                <a:ea typeface="Open Sans" panose="020B0606030504020204"/>
                <a:cs typeface="Open Sans" panose="020B0606030504020204"/>
                <a:sym typeface="Open Sans" panose="020B0606030504020204"/>
              </a:rPr>
              <a:t>Since the modern world is </a:t>
            </a:r>
            <a:r>
              <a:rPr lang="en-US" sz="2000" dirty="0" err="1">
                <a:latin typeface="Open Sans" panose="020B0606030504020204"/>
                <a:ea typeface="Open Sans" panose="020B0606030504020204"/>
                <a:cs typeface="Open Sans" panose="020B0606030504020204"/>
                <a:sym typeface="Open Sans" panose="020B0606030504020204"/>
              </a:rPr>
              <a:t>merly</a:t>
            </a:r>
            <a:r>
              <a:rPr lang="en-US" sz="2000" dirty="0">
                <a:latin typeface="Open Sans" panose="020B0606030504020204"/>
                <a:ea typeface="Open Sans" panose="020B0606030504020204"/>
                <a:cs typeface="Open Sans" panose="020B0606030504020204"/>
                <a:sym typeface="Open Sans" panose="020B0606030504020204"/>
              </a:rPr>
              <a:t> build up on bits and bytes, the whole world has become a electronic world. So each and everyday different organizations produce tons of electronic </a:t>
            </a:r>
            <a:r>
              <a:rPr lang="en-US" sz="2000" dirty="0" err="1">
                <a:latin typeface="Open Sans" panose="020B0606030504020204"/>
                <a:ea typeface="Open Sans" panose="020B0606030504020204"/>
                <a:cs typeface="Open Sans" panose="020B0606030504020204"/>
                <a:sym typeface="Open Sans" panose="020B0606030504020204"/>
              </a:rPr>
              <a:t>equipments</a:t>
            </a:r>
            <a:r>
              <a:rPr lang="en-US" sz="2000" dirty="0">
                <a:latin typeface="Open Sans" panose="020B0606030504020204"/>
                <a:ea typeface="Open Sans" panose="020B0606030504020204"/>
                <a:cs typeface="Open Sans" panose="020B0606030504020204"/>
                <a:sym typeface="Open Sans" panose="020B0606030504020204"/>
              </a:rPr>
              <a:t> while consumers dispose same amount of broken electronic </a:t>
            </a:r>
            <a:r>
              <a:rPr lang="en-US" sz="2000" dirty="0" err="1">
                <a:latin typeface="Open Sans" panose="020B0606030504020204"/>
                <a:ea typeface="Open Sans" panose="020B0606030504020204"/>
                <a:cs typeface="Open Sans" panose="020B0606030504020204"/>
                <a:sym typeface="Open Sans" panose="020B0606030504020204"/>
              </a:rPr>
              <a:t>particals</a:t>
            </a:r>
            <a:r>
              <a:rPr lang="en-US" sz="2000" dirty="0">
                <a:latin typeface="Open Sans" panose="020B0606030504020204"/>
                <a:ea typeface="Open Sans" panose="020B0606030504020204"/>
                <a:cs typeface="Open Sans" panose="020B0606030504020204"/>
                <a:sym typeface="Open Sans" panose="020B0606030504020204"/>
              </a:rPr>
              <a:t> to the environment. Electronic waste contains number of heavy metals like copper, lead, tin ,</a:t>
            </a:r>
            <a:r>
              <a:rPr lang="en-US" sz="2000" dirty="0" err="1">
                <a:latin typeface="Open Sans" panose="020B0606030504020204"/>
                <a:ea typeface="Open Sans" panose="020B0606030504020204"/>
                <a:cs typeface="Open Sans" panose="020B0606030504020204"/>
                <a:sym typeface="Open Sans" panose="020B0606030504020204"/>
              </a:rPr>
              <a:t>mercurry</a:t>
            </a:r>
            <a:r>
              <a:rPr lang="en-US" sz="2000" dirty="0">
                <a:latin typeface="Open Sans" panose="020B0606030504020204"/>
                <a:ea typeface="Open Sans" panose="020B0606030504020204"/>
                <a:cs typeface="Open Sans" panose="020B0606030504020204"/>
                <a:sym typeface="Open Sans" panose="020B0606030504020204"/>
              </a:rPr>
              <a:t>, etc. </a:t>
            </a:r>
            <a:endParaRPr sz="2000" dirty="0">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3"/>
          <p:cNvSpPr txBox="1"/>
          <p:nvPr/>
        </p:nvSpPr>
        <p:spPr>
          <a:xfrm>
            <a:off x="395700" y="554920"/>
            <a:ext cx="8352600" cy="23205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2000" dirty="0">
                <a:latin typeface="Open Sans" panose="020B0606030504020204"/>
                <a:ea typeface="Open Sans" panose="020B0606030504020204"/>
                <a:cs typeface="Open Sans" panose="020B0606030504020204"/>
                <a:sym typeface="Open Sans" panose="020B0606030504020204"/>
              </a:rPr>
              <a:t>So they directly pollute the soil and water resources. This causes the less harvest of the plants as well as the living creatures in soil as they are dying due to the poisonous elements produced from these waste. Water with  heavy metals cause diseases in kidney and Sri Lanka is facing this issue in great stake. So it is necessary to manage E-waste wisely and effectively.</a:t>
            </a:r>
            <a:endParaRPr sz="2000" dirty="0">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4"/>
          <p:cNvSpPr txBox="1">
            <a:spLocks noGrp="1"/>
          </p:cNvSpPr>
          <p:nvPr>
            <p:ph type="title"/>
          </p:nvPr>
        </p:nvSpPr>
        <p:spPr>
          <a:xfrm>
            <a:off x="2953500" y="415175"/>
            <a:ext cx="2702400" cy="6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400" b="1">
                <a:latin typeface="Lora"/>
                <a:ea typeface="Lora"/>
                <a:cs typeface="Lora"/>
                <a:sym typeface="Lora"/>
              </a:rPr>
              <a:t>Challenges</a:t>
            </a:r>
            <a:endParaRPr sz="2400" b="1">
              <a:latin typeface="Lora"/>
              <a:ea typeface="Lora"/>
              <a:cs typeface="Lora"/>
              <a:sym typeface="Lora"/>
            </a:endParaRPr>
          </a:p>
        </p:txBody>
      </p:sp>
      <p:sp>
        <p:nvSpPr>
          <p:cNvPr id="619" name="Google Shape;619;p34"/>
          <p:cNvSpPr txBox="1">
            <a:spLocks noGrp="1"/>
          </p:cNvSpPr>
          <p:nvPr>
            <p:ph type="subTitle" idx="1"/>
          </p:nvPr>
        </p:nvSpPr>
        <p:spPr>
          <a:xfrm>
            <a:off x="998675" y="1173100"/>
            <a:ext cx="7375200" cy="33756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Insufficient formal mechanisms for E-waste collection</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Lack of trained manpower for E-waste handling</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Lack of of proper policies and regulations on E-waste management</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Informal sectors involved in E-waste collection</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Unavailability of a comprehensive E-waste management system</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50000"/>
              </a:lnSpc>
              <a:spcBef>
                <a:spcPts val="0"/>
              </a:spcBef>
              <a:spcAft>
                <a:spcPts val="0"/>
              </a:spcAft>
              <a:buClr>
                <a:srgbClr val="2E2E2E"/>
              </a:buClr>
              <a:buSzPts val="1800"/>
              <a:buFont typeface="Times New Roman" panose="02020603050405020304"/>
              <a:buChar char="❖"/>
            </a:pPr>
            <a:r>
              <a:rPr lang="en-GB" sz="1800">
                <a:solidFill>
                  <a:srgbClr val="2E2E2E"/>
                </a:solidFill>
                <a:latin typeface="Times New Roman" panose="02020603050405020304"/>
                <a:ea typeface="Times New Roman" panose="02020603050405020304"/>
                <a:cs typeface="Times New Roman" panose="02020603050405020304"/>
                <a:sym typeface="Times New Roman" panose="02020603050405020304"/>
              </a:rPr>
              <a:t>Most of the electronic item vender companies do not provide take back offers through their distributors and channel partners</a:t>
            </a:r>
            <a:endParaRPr sz="1800">
              <a:solidFill>
                <a:srgbClr val="2E2E2E"/>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1600"/>
              </a:spcBef>
              <a:spcAft>
                <a:spcPts val="1600"/>
              </a:spcAft>
              <a:buNone/>
            </a:pPr>
            <a:endParaRPr sz="1550">
              <a:solidFill>
                <a:srgbClr val="2E2E2E"/>
              </a:solidFill>
              <a:latin typeface="Georgia" panose="02040502050405020303"/>
              <a:ea typeface="Georgia" panose="02040502050405020303"/>
              <a:cs typeface="Georgia" panose="02040502050405020303"/>
              <a:sym typeface="Georgia" panose="02040502050405020303"/>
            </a:endParaRPr>
          </a:p>
        </p:txBody>
      </p:sp>
      <p:grpSp>
        <p:nvGrpSpPr>
          <p:cNvPr id="620" name="Google Shape;620;p34"/>
          <p:cNvGrpSpPr/>
          <p:nvPr/>
        </p:nvGrpSpPr>
        <p:grpSpPr>
          <a:xfrm flipH="1">
            <a:off x="4092439" y="988431"/>
            <a:ext cx="446222" cy="77476"/>
            <a:chOff x="6146875" y="1767300"/>
            <a:chExt cx="331025" cy="57475"/>
          </a:xfrm>
        </p:grpSpPr>
        <p:sp>
          <p:nvSpPr>
            <p:cNvPr id="621" name="Google Shape;621;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5"/>
          <p:cNvSpPr txBox="1">
            <a:spLocks noGrp="1"/>
          </p:cNvSpPr>
          <p:nvPr>
            <p:ph type="title"/>
          </p:nvPr>
        </p:nvSpPr>
        <p:spPr>
          <a:xfrm>
            <a:off x="713925" y="1537025"/>
            <a:ext cx="3184500" cy="262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Existing Literature</a:t>
            </a:r>
            <a:endParaRPr>
              <a:latin typeface="Verdana" panose="020B0604030504040204"/>
              <a:ea typeface="Verdana" panose="020B0604030504040204"/>
              <a:cs typeface="Verdana" panose="020B0604030504040204"/>
              <a:sym typeface="Verdana" panose="020B0604030504040204"/>
            </a:endParaRPr>
          </a:p>
          <a:p>
            <a:pPr marL="0" lvl="0" indent="0" algn="ctr" rtl="0">
              <a:spcBef>
                <a:spcPts val="0"/>
              </a:spcBef>
              <a:spcAft>
                <a:spcPts val="0"/>
              </a:spcAft>
              <a:buNone/>
            </a:pPr>
            <a:r>
              <a:rPr lang="en-GB">
                <a:latin typeface="Verdana" panose="020B0604030504040204"/>
                <a:ea typeface="Verdana" panose="020B0604030504040204"/>
                <a:cs typeface="Verdana" panose="020B0604030504040204"/>
                <a:sym typeface="Verdana" panose="020B0604030504040204"/>
              </a:rPr>
              <a:t>and Projects</a:t>
            </a:r>
            <a:endParaRPr>
              <a:latin typeface="Verdana" panose="020B0604030504040204"/>
              <a:ea typeface="Verdana" panose="020B0604030504040204"/>
              <a:cs typeface="Verdana" panose="020B0604030504040204"/>
              <a:sym typeface="Verdana" panose="020B0604030504040204"/>
            </a:endParaRPr>
          </a:p>
        </p:txBody>
      </p:sp>
      <p:grpSp>
        <p:nvGrpSpPr>
          <p:cNvPr id="629" name="Google Shape;629;p35"/>
          <p:cNvGrpSpPr/>
          <p:nvPr/>
        </p:nvGrpSpPr>
        <p:grpSpPr>
          <a:xfrm flipH="1">
            <a:off x="1985073" y="1337735"/>
            <a:ext cx="492333" cy="80373"/>
            <a:chOff x="6146875" y="1767300"/>
            <a:chExt cx="331025" cy="57475"/>
          </a:xfrm>
        </p:grpSpPr>
        <p:sp>
          <p:nvSpPr>
            <p:cNvPr id="630" name="Google Shape;630;p3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3" name="Google Shape;633;p35"/>
          <p:cNvGrpSpPr/>
          <p:nvPr/>
        </p:nvGrpSpPr>
        <p:grpSpPr>
          <a:xfrm>
            <a:off x="4584851" y="798716"/>
            <a:ext cx="3692747" cy="3689803"/>
            <a:chOff x="1736800" y="621675"/>
            <a:chExt cx="4451775" cy="4448225"/>
          </a:xfrm>
        </p:grpSpPr>
        <p:sp>
          <p:nvSpPr>
            <p:cNvPr id="634" name="Google Shape;634;p35"/>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5"/>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5"/>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5"/>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5"/>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5"/>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5"/>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5"/>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5"/>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5"/>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5"/>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5"/>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5"/>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5"/>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5"/>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5"/>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5"/>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5"/>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5"/>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5"/>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5"/>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5"/>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5"/>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5"/>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5"/>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5"/>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5"/>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5"/>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5"/>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5"/>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5"/>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5"/>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5"/>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6"/>
          <p:cNvSpPr txBox="1">
            <a:spLocks noGrp="1"/>
          </p:cNvSpPr>
          <p:nvPr>
            <p:ph type="title"/>
          </p:nvPr>
        </p:nvSpPr>
        <p:spPr>
          <a:xfrm>
            <a:off x="3033850" y="569400"/>
            <a:ext cx="2521500" cy="4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Lora"/>
                <a:ea typeface="Lora"/>
                <a:cs typeface="Lora"/>
                <a:sym typeface="Lora"/>
              </a:rPr>
              <a:t>Sri-Lanka</a:t>
            </a:r>
            <a:endParaRPr b="1" dirty="0">
              <a:latin typeface="Lora"/>
              <a:ea typeface="Lora"/>
              <a:cs typeface="Lora"/>
              <a:sym typeface="Lora"/>
            </a:endParaRPr>
          </a:p>
        </p:txBody>
      </p:sp>
      <p:sp>
        <p:nvSpPr>
          <p:cNvPr id="672" name="Google Shape;672;p36"/>
          <p:cNvSpPr txBox="1">
            <a:spLocks noGrp="1"/>
          </p:cNvSpPr>
          <p:nvPr>
            <p:ph type="body" idx="1"/>
          </p:nvPr>
        </p:nvSpPr>
        <p:spPr>
          <a:xfrm>
            <a:off x="717450" y="1557125"/>
            <a:ext cx="7709100" cy="3164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National Corporate E-waste Management Program-Collection Centers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E-Waste Management as an aspect of integrated solid waste management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National Electronic waste management week</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Pilot schemes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Establishment of a solid waste management system</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Customs and Import Controls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E-Products and waste stream tracking system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Recycling Operations and proper residual management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ReEB Waste newsletter</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Granting Awards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15000"/>
              </a:lnSpc>
              <a:spcBef>
                <a:spcPts val="0"/>
              </a:spcBef>
              <a:spcAft>
                <a:spcPts val="0"/>
              </a:spcAft>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73" name="Google Shape;673;p36"/>
          <p:cNvGrpSpPr/>
          <p:nvPr/>
        </p:nvGrpSpPr>
        <p:grpSpPr>
          <a:xfrm flipH="1">
            <a:off x="3481114" y="1121456"/>
            <a:ext cx="446222" cy="77476"/>
            <a:chOff x="6146875" y="1767300"/>
            <a:chExt cx="331025" cy="57475"/>
          </a:xfrm>
        </p:grpSpPr>
        <p:sp>
          <p:nvSpPr>
            <p:cNvPr id="674" name="Google Shape;674;p36"/>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6"/>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6"/>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37"/>
          <p:cNvSpPr txBox="1">
            <a:spLocks noGrp="1"/>
          </p:cNvSpPr>
          <p:nvPr>
            <p:ph type="title"/>
          </p:nvPr>
        </p:nvSpPr>
        <p:spPr>
          <a:xfrm>
            <a:off x="2871425" y="396350"/>
            <a:ext cx="267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Lora"/>
                <a:ea typeface="Lora"/>
                <a:cs typeface="Lora"/>
                <a:sym typeface="Lora"/>
              </a:rPr>
              <a:t>Other Countries</a:t>
            </a:r>
            <a:endParaRPr b="1">
              <a:latin typeface="Lora"/>
              <a:ea typeface="Lora"/>
              <a:cs typeface="Lora"/>
              <a:sym typeface="Lora"/>
            </a:endParaRPr>
          </a:p>
          <a:p>
            <a:pPr marL="0" lvl="0" indent="0" algn="l" rtl="0">
              <a:spcBef>
                <a:spcPts val="0"/>
              </a:spcBef>
              <a:spcAft>
                <a:spcPts val="0"/>
              </a:spcAft>
              <a:buNone/>
            </a:pPr>
          </a:p>
        </p:txBody>
      </p:sp>
      <p:sp>
        <p:nvSpPr>
          <p:cNvPr id="682" name="Google Shape;682;p37"/>
          <p:cNvSpPr txBox="1">
            <a:spLocks noGrp="1"/>
          </p:cNvSpPr>
          <p:nvPr>
            <p:ph type="body" idx="1"/>
          </p:nvPr>
        </p:nvSpPr>
        <p:spPr>
          <a:xfrm>
            <a:off x="717450" y="1330975"/>
            <a:ext cx="7709100" cy="25416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Take-back  systems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Special  collection  points for  E-waste stream</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Ad-hoc  E-waste  collection campaigns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Recycling centres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developing countries banned the imports of E-waste (Nigeria, Cambodia, China, Vietnam, Malaysia, Pakistan)</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Separate collection of E-waste</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Japan  has developed  a  legislative system for E-waste management</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000000"/>
              </a:buClr>
              <a:buSzPts val="1800"/>
              <a:buFont typeface="Times New Roman" panose="02020603050405020304"/>
              <a:buChar char="❖"/>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Specific programs are developed for supporting manufacturers in   designing   greener electronic products: the aim is to prevent and reduce these waste flows</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800"/>
          </a:p>
        </p:txBody>
      </p:sp>
      <p:grpSp>
        <p:nvGrpSpPr>
          <p:cNvPr id="683" name="Google Shape;683;p37"/>
          <p:cNvGrpSpPr/>
          <p:nvPr/>
        </p:nvGrpSpPr>
        <p:grpSpPr>
          <a:xfrm flipH="1">
            <a:off x="3951564" y="969056"/>
            <a:ext cx="446222" cy="77476"/>
            <a:chOff x="6146875" y="1767300"/>
            <a:chExt cx="331025" cy="57475"/>
          </a:xfrm>
        </p:grpSpPr>
        <p:sp>
          <p:nvSpPr>
            <p:cNvPr id="684" name="Google Shape;684;p37"/>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7"/>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7"/>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theme/theme1.xml><?xml version="1.0" encoding="utf-8"?>
<a:theme xmlns:a="http://schemas.openxmlformats.org/drawingml/2006/main" name="Environmental Consulting by Slidesgo">
  <a:themeElements>
    <a:clrScheme name="Simple Light">
      <a:dk1>
        <a:srgbClr val="083603"/>
      </a:dk1>
      <a:lt1>
        <a:srgbClr val="FFFFFF"/>
      </a:lt1>
      <a:dk2>
        <a:srgbClr val="B6D7A8"/>
      </a:dk2>
      <a:lt2>
        <a:srgbClr val="7DBD61"/>
      </a:lt2>
      <a:accent1>
        <a:srgbClr val="E6B8AF"/>
      </a:accent1>
      <a:accent2>
        <a:srgbClr val="F9CB9C"/>
      </a:accent2>
      <a:accent3>
        <a:srgbClr val="F6B26B"/>
      </a:accent3>
      <a:accent4>
        <a:srgbClr val="E69138"/>
      </a:accent4>
      <a:accent5>
        <a:srgbClr val="083603"/>
      </a:accent5>
      <a:accent6>
        <a:srgbClr val="083603"/>
      </a:accent6>
      <a:hlink>
        <a:srgbClr val="083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7299</Words>
  <Application>WPS Presentation</Application>
  <PresentationFormat>On-screen Show (16:9)</PresentationFormat>
  <Paragraphs>256</Paragraphs>
  <Slides>36</Slides>
  <Notes>36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Arial</vt:lpstr>
      <vt:lpstr>Oswald</vt:lpstr>
      <vt:lpstr>Open Sans</vt:lpstr>
      <vt:lpstr>Calibri</vt:lpstr>
      <vt:lpstr>Lora</vt:lpstr>
      <vt:lpstr>Verdana</vt:lpstr>
      <vt:lpstr>Times New Roman</vt:lpstr>
      <vt:lpstr>Georgia</vt:lpstr>
      <vt:lpstr>Microsoft YaHei</vt:lpstr>
      <vt:lpstr>Arial Unicode MS</vt:lpstr>
      <vt:lpstr>Times New Roman</vt:lpstr>
      <vt:lpstr>Environmental Consulting by Slidesgo</vt:lpstr>
      <vt:lpstr>PowerPoint 演示文稿</vt:lpstr>
      <vt:lpstr>Group Members</vt:lpstr>
      <vt:lpstr>Challenge Focused On</vt:lpstr>
      <vt:lpstr>PowerPoint 演示文稿</vt:lpstr>
      <vt:lpstr>PowerPoint 演示文稿</vt:lpstr>
      <vt:lpstr>Challenges</vt:lpstr>
      <vt:lpstr>and Projects</vt:lpstr>
      <vt:lpstr>Sri-Lanka</vt:lpstr>
      <vt:lpstr>Other Countries</vt:lpstr>
      <vt:lpstr>Solution</vt:lpstr>
      <vt:lpstr>PowerPoint 演示文稿</vt:lpstr>
      <vt:lpstr>MOCKUPS</vt:lpstr>
      <vt:lpstr>PowerPoint 演示文稿</vt:lpstr>
      <vt:lpstr>PowerPoint 演示文稿</vt:lpstr>
      <vt:lpstr>PowerPoint 演示文稿</vt:lpstr>
      <vt:lpstr>PowerPoint 演示文稿</vt:lpstr>
      <vt:lpstr>PowerPoint 演示文稿</vt:lpstr>
      <vt:lpstr>PowerPoint 演示文稿</vt:lpstr>
      <vt:lpstr>Applied</vt:lpstr>
      <vt:lpstr>PowerPoint 演示文稿</vt:lpstr>
      <vt:lpstr>PowerPoint 演示文稿</vt:lpstr>
      <vt:lpstr>and Their Categorization</vt:lpstr>
      <vt:lpstr>PowerPoint 演示文稿</vt:lpstr>
      <vt:lpstr>PowerPoint 演示文稿</vt:lpstr>
      <vt:lpstr>Potential Digital Devices and Communications</vt:lpstr>
      <vt:lpstr>PowerPoint 演示文稿</vt:lpstr>
      <vt:lpstr>FEASIBILITY 	STUDY </vt:lpstr>
      <vt:lpstr>Technical  Feasibility </vt:lpstr>
      <vt:lpstr>Social Feasibility</vt:lpstr>
      <vt:lpstr>Cultural feasibility</vt:lpstr>
      <vt:lpstr>Economic Feasibility</vt:lpstr>
      <vt:lpstr>on digital development  principles</vt:lpstr>
      <vt:lpstr>PowerPoint 演示文稿</vt:lpstr>
      <vt:lpstr>PowerPoint 演示文稿</vt:lpstr>
      <vt:lpstr>Thanks!</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Hansika</cp:lastModifiedBy>
  <cp:revision>7</cp:revision>
  <dcterms:created xsi:type="dcterms:W3CDTF">2020-12-20T15:35:45Z</dcterms:created>
  <dcterms:modified xsi:type="dcterms:W3CDTF">2020-12-20T15:36:26Z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